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28A2D6-EE6E-2569-4CF8-C8CE0639A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B403959-2421-F2DB-462F-94CDDE931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A2A257-4357-851D-B7F5-5234284CC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317C7E-66B8-7FCC-2E33-D205A5D5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1D6F4-3A21-100F-7E20-99350B39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4537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E964A-7227-7AD2-78D9-4C0F6721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3654DF-F6F7-8A8F-F05B-7AAF028AE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C2D21C-30CB-7B30-652F-B377527F3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02D2A7-5035-0B68-7F5F-73075E4DA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B1A799-3795-4A04-5DB1-212A2D037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4113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EED3048-A614-F77E-26DA-4C9B49607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FB33886-ADB1-FB96-36B2-E392680249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C80FE-C7FC-E137-103C-8C72FC124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8A4402-74C3-559A-79CC-20324E103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443F29-387E-90C5-3A7E-48A0D336F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75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ECA1C3-4E9C-39D6-7CDB-349C8027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4A7B84-97C7-DE3E-10CC-C5A89973F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C04EBF-D0C5-1700-189A-0282909F4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648CA5-3820-93C4-6D51-66337823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E8F6E3-9400-E045-0BA4-657802362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94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2578F-0A40-1489-30C9-98DA7D052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37EB95-06B6-4450-A390-772291330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F86640-7CC0-1CDB-C277-A42996969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F805B3-FE20-6E4E-A4E1-396597B10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0392BA-CD80-193D-7FED-A5B1DF998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989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31073-B3CD-1681-0D39-BE189F5F5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3567EB-807A-96C1-8704-9BD7BC579D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5C46C5-E5A0-17EF-CB99-BE977E0AFC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21008B-3387-0E8B-F32B-1C6CC800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06B700-E102-3F53-8C09-14FF8301E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A4752A-012B-1927-2F0F-5A22A8E9E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958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06431-D6D4-703E-4A90-AC1A136D7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5444E9-6636-32AD-15DE-4E93EFC42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8C99BD-6AA2-E824-217D-143B46481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2BA10A-F499-FBC1-FF47-BCE9207FB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30C199F-AABF-81E7-8A84-8DBBD92820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EF81C3D-9EDD-A6C9-F45F-893117DF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7F6B49-6E52-5D62-5641-336BB7F3A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E0ADA6D-C3EC-DBB3-735E-36902C612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1533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E5E48-DA9E-38F5-89A5-8BD8E1267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E08C1E-E113-0E3F-1BEB-CDC24CCB6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2C10346-3195-082C-3F87-AD016E19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105E81-9D0A-447A-26F5-B02A357A9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270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986EF86-61A3-6A71-D23C-A27DF912D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E7982FF-E97E-323A-12AA-D7AB5BEDD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6073A4-AF8D-044C-3B99-E1629F3F4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31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D2E5D8-C413-F19B-3B58-81C91BD5F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53F4AA-AF6B-C5D0-98D2-7FC34A39B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C45DBD4-772B-535B-BCB3-C02FD002B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C88733-813F-3789-7F7A-379930F9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E1462C-D1E2-8D85-4FB5-3B4AA1D2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1241FE-3413-2374-8FD5-F3A688E5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870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44C31-736F-4A59-3DEE-DC6CA4BD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47DE240-67AB-DF81-649D-3B4C35C642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EA45B10-CA14-50A2-C431-92AB72B5E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40CA16-0797-6709-6C2E-612942CAE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6E02E0-E077-E6CE-4BF8-D02BCB26F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7A0D0E-8B3B-14B8-2E63-B66F2ED08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706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18F2195-9065-191B-BC89-F761C63F4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B22B47-9F38-4D81-165E-D9170BEB8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F2EA0A-E336-341A-CFA1-2A3927D063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7596D-BF56-4BE4-B4DE-DB501B80EE64}" type="datetimeFigureOut">
              <a:rPr lang="es-CL" smtClean="0"/>
              <a:t>10-06-2024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9EC446-8BBC-C23A-51BA-B8D75488D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F783B1-B3C7-CC82-7D61-5E5B4CB1B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DE16A-B38F-457F-B63A-930E210B355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1050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</a:t>
            </a:r>
            <a:r>
              <a:rPr lang="es-CL"/>
              <a:t>COMPRENSIÓN 14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información de textos gráficos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364550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5029"/>
          </a:xfrm>
        </p:spPr>
        <p:txBody>
          <a:bodyPr>
            <a:normAutofit fontScale="90000"/>
          </a:bodyPr>
          <a:lstStyle/>
          <a:p>
            <a:r>
              <a:rPr lang="es-CL" dirty="0"/>
              <a:t>Abre tu libro en la página 44 y 45.  Realizaremos las actividades planteadas.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/>
          <a:srcRect l="15040" t="7627" r="13912" b="10210"/>
          <a:stretch/>
        </p:blipFill>
        <p:spPr>
          <a:xfrm>
            <a:off x="0" y="1045028"/>
            <a:ext cx="12192000" cy="5812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906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27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14</vt:lpstr>
      <vt:lpstr>Abre tu libro en la página 44 y 45.  Realizaremos las actividades planteadas.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2024-06-10T02:38:59Z</dcterms:created>
  <dcterms:modified xsi:type="dcterms:W3CDTF">2024-06-10T13:32:00Z</dcterms:modified>
</cp:coreProperties>
</file>