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042333-B789-9C4D-D3F9-EB9897D9E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0EBD8E5-EA86-5331-33A5-FE62A19E1C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81A420-D47C-D6CB-E18F-D9BC75A57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6421-E1CB-4B8D-8D06-0EC341C34A7F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506B59-D732-3256-76FB-900E1D9FA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55E436C-D76E-F031-0731-7D0AC0EAE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88F8-4D9C-46E8-8A7A-F7F19096FA5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8431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73BC79-AE17-B6EA-5877-E4083212F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669CA7F-2FDD-3928-EC44-991171510E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A739214-BCA2-0531-A594-8C2A35799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6421-E1CB-4B8D-8D06-0EC341C34A7F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622EE11-3AAF-8931-589A-CBE6E84D3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86D7A5-CCB0-BEDB-AC66-DE7C177DC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88F8-4D9C-46E8-8A7A-F7F19096FA5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2104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234F16D-4AF8-E5CC-39D5-340FE86CBA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3E83910-C317-FB1E-5706-578DC45E0A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73FA6E-7003-1EA3-B272-CF47CE232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6421-E1CB-4B8D-8D06-0EC341C34A7F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BAE6084-971A-8940-3BA1-F5783E29E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CEB78F0-DCC7-D54E-11DE-D12873937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88F8-4D9C-46E8-8A7A-F7F19096FA5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3885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B6FB4F-DF96-7146-6792-B53CC7D9B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2E2508-F569-AC09-8D06-602E0A5F61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556ADBD-759F-2808-6099-25F2EB224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6421-E1CB-4B8D-8D06-0EC341C34A7F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FE3895-32B6-62B2-2C63-14EAED7F4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4E7115-77D9-AED4-6BD5-616E59C94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88F8-4D9C-46E8-8A7A-F7F19096FA5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3019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E00563-0C47-EB13-6B83-368B2F325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FBFB407-3850-AB99-67C0-E15F09417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235DD9-AD3D-EC3C-9548-59065F32C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6421-E1CB-4B8D-8D06-0EC341C34A7F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68DF1E-627A-6B0C-BF0F-1264C03C1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7EB17A-14BE-7CD5-524C-75CFFF127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88F8-4D9C-46E8-8A7A-F7F19096FA5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0076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CA6168-1851-3AB6-4C50-FD59D9D71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F4A3E8-E931-5CF8-3F50-C81B772011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F298A17-16E2-1461-874E-67D8ABE3D6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3781FA8-A2B4-384E-65FC-13046CF43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6421-E1CB-4B8D-8D06-0EC341C34A7F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09999D7-C63E-49C7-A2B6-9F0982C14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9D4389A-AAD9-E4B7-F3B6-7F6FFA0A5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88F8-4D9C-46E8-8A7A-F7F19096FA5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28681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A509AA-EAE8-015C-48AF-5E7AEC602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A11FDEE-5070-4014-4F83-A9AE03481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EEB7590-9A00-D997-FB31-E8E025729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EA8D95B-5A42-82B2-09C2-A6381D1996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2DA76E5-3838-35D1-671E-1BA4886918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8469566-35FE-FFED-B1E3-BC37A2EAA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6421-E1CB-4B8D-8D06-0EC341C34A7F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EFFB76A-5698-30D6-D399-4AF780D90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25ABA38-E474-1598-7AA1-4983F4B87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88F8-4D9C-46E8-8A7A-F7F19096FA5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0612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9F331E-3FAA-02B5-8051-13BB87D58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EF2E673-7CD0-12DE-C1F8-96D6D7309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6421-E1CB-4B8D-8D06-0EC341C34A7F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7AE6B7B-4F9E-0BF8-46D5-1313CA865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1767681-71B6-8DA4-B1FF-4BF03E921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88F8-4D9C-46E8-8A7A-F7F19096FA5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3329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79326B8-157B-F684-327D-A13142587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6421-E1CB-4B8D-8D06-0EC341C34A7F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FC8D615-E640-A741-F5CB-9E908D741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3069853-F11E-D499-EB4F-0926C7483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88F8-4D9C-46E8-8A7A-F7F19096FA5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9987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DFB6DC-06D3-2C4A-0EB1-D67DC9FA6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9F4F06-65D3-7134-11FD-28E7404C6E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E4E304C-555D-CD33-6CBF-86378D9698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AABD63A-AE5C-86EE-55DC-8A0FCE680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6421-E1CB-4B8D-8D06-0EC341C34A7F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E238B8B-03E8-5F88-D54E-81F8E69D1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D2930C3-957F-6293-4935-9F23807B0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88F8-4D9C-46E8-8A7A-F7F19096FA5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1050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2B2073-7F45-A858-98E5-440EDCEC0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8C87B66-CDB0-C36B-D2E2-ED1C1176B8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42D4E09-5F35-EF64-5723-0EBAB9149B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5215421-7F84-EF14-E7B7-CD5158426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6421-E1CB-4B8D-8D06-0EC341C34A7F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05E805B-3567-CE3D-F7DF-B64C10F8A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826FC97-321B-C1A8-5A2D-98282BAC3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88F8-4D9C-46E8-8A7A-F7F19096FA5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903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040DF61-BBC6-267F-8599-B5B8EEDA4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F948D4E-1E0D-54C0-5C89-CAB0D2F057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4494A1-542B-6DAC-3ADE-8BCEBE9FDB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A6421-E1CB-4B8D-8D06-0EC341C34A7F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0E43C9-065A-A435-5CCF-4A720D3B0F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3CDD84-466B-334B-4E35-AA4BC91D7D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488F8-4D9C-46E8-8A7A-F7F19096FA5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2650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COMPRENSIÓN 15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REFUERZO DE OBJETIVOS</a:t>
            </a:r>
          </a:p>
          <a:p>
            <a:r>
              <a:rPr lang="es-CL"/>
              <a:t>14-06-2024</a:t>
            </a:r>
            <a:endParaRPr lang="es-CL" dirty="0"/>
          </a:p>
          <a:p>
            <a:r>
              <a:rPr lang="es-CL" dirty="0"/>
              <a:t>3° básico</a:t>
            </a:r>
          </a:p>
        </p:txBody>
      </p:sp>
    </p:spTree>
    <p:extLst>
      <p:ext uri="{BB962C8B-B14F-4D97-AF65-F5344CB8AC3E}">
        <p14:creationId xmlns:p14="http://schemas.microsoft.com/office/powerpoint/2010/main" val="3063331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	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55320" y="365125"/>
            <a:ext cx="10515600" cy="590504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CL" dirty="0"/>
              <a:t>Leer texto de las página 14 y 15 del libro.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Contesta en tu cuaderno las preguntas 3 y 4 de la página 15.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Observa y lee las palabras destacadas en celeste y completa el cuadro.</a:t>
            </a:r>
          </a:p>
          <a:p>
            <a:pPr marL="0" indent="0">
              <a:buNone/>
            </a:pPr>
            <a:endParaRPr lang="es-CL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/>
        </p:nvGraphicFramePr>
        <p:xfrm>
          <a:off x="1470297" y="2311649"/>
          <a:ext cx="8901612" cy="2574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7204">
                  <a:extLst>
                    <a:ext uri="{9D8B030D-6E8A-4147-A177-3AD203B41FA5}">
                      <a16:colId xmlns:a16="http://schemas.microsoft.com/office/drawing/2014/main" val="945970743"/>
                    </a:ext>
                  </a:extLst>
                </a:gridCol>
                <a:gridCol w="2967204">
                  <a:extLst>
                    <a:ext uri="{9D8B030D-6E8A-4147-A177-3AD203B41FA5}">
                      <a16:colId xmlns:a16="http://schemas.microsoft.com/office/drawing/2014/main" val="1879979708"/>
                    </a:ext>
                  </a:extLst>
                </a:gridCol>
                <a:gridCol w="2967204">
                  <a:extLst>
                    <a:ext uri="{9D8B030D-6E8A-4147-A177-3AD203B41FA5}">
                      <a16:colId xmlns:a16="http://schemas.microsoft.com/office/drawing/2014/main" val="3403489799"/>
                    </a:ext>
                  </a:extLst>
                </a:gridCol>
              </a:tblGrid>
              <a:tr h="666682">
                <a:tc>
                  <a:txBody>
                    <a:bodyPr/>
                    <a:lstStyle/>
                    <a:p>
                      <a:r>
                        <a:rPr lang="es-CL" dirty="0"/>
                        <a:t>PALABRA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DEFINICIÓN</a:t>
                      </a:r>
                      <a:r>
                        <a:rPr lang="es-CL" baseline="0" dirty="0"/>
                        <a:t> QUE INFIERO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DEFINICIÓN</a:t>
                      </a:r>
                      <a:r>
                        <a:rPr lang="es-CL" baseline="0" dirty="0"/>
                        <a:t> DEL DICCIONARIO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6980984"/>
                  </a:ext>
                </a:extLst>
              </a:tr>
              <a:tr h="953717">
                <a:tc>
                  <a:txBody>
                    <a:bodyPr/>
                    <a:lstStyle/>
                    <a:p>
                      <a:r>
                        <a:rPr lang="es-CL" dirty="0"/>
                        <a:t>INTERMINABLE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7771331"/>
                  </a:ext>
                </a:extLst>
              </a:tr>
              <a:tr h="953717">
                <a:tc>
                  <a:txBody>
                    <a:bodyPr/>
                    <a:lstStyle/>
                    <a:p>
                      <a:r>
                        <a:rPr lang="es-CL"/>
                        <a:t>INCURSIÓN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177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77823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59</Words>
  <Application>Microsoft Office PowerPoint</Application>
  <PresentationFormat>Panorámica</PresentationFormat>
  <Paragraphs>13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DE COMPRENSIÓN 15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2024-06-10T02:49:07Z</dcterms:created>
  <dcterms:modified xsi:type="dcterms:W3CDTF">2024-06-10T13:32:54Z</dcterms:modified>
</cp:coreProperties>
</file>