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43949-B8DA-EA70-138B-C38E30A3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3BFFC8-B55F-B1C0-4B53-0965793CD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3C93A2-FB20-C7AD-151A-BC3BC97DA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E990-93C6-4BFF-A9C4-4AA9F9258013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CC539D-ABFE-52F1-A9D4-47E5D1104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D77BB3-5B97-7645-7F12-9E82D34F8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704-7D03-4008-B959-2F0B2C8E0A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806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16A21-3C9E-1807-2BBA-25E53F6F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C8E60B-3E8F-3CC4-ADF9-113CA55DE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235F1B-A569-668D-29DD-B95EE2EA9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E990-93C6-4BFF-A9C4-4AA9F9258013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A9BAA7-A407-1A40-D730-BE322C48E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B7D2D6-7BDC-57AA-FCAA-08B3D8717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704-7D03-4008-B959-2F0B2C8E0A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8430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820A9FB-E9BA-F8E7-B1B6-ED9420284C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184672-9F8B-F26E-5153-B8CE415D9F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A2A4E8-D2EC-D925-38AB-A976E85EF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E990-93C6-4BFF-A9C4-4AA9F9258013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0C0ECF-B49D-5633-8152-1AA3DEA95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F52814-81EF-3710-C30E-718AEADF3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704-7D03-4008-B959-2F0B2C8E0A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847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290619-24AB-579C-4FBD-AA6159A34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D53D3C-538F-0132-D298-A15224E14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BCB9E9-863B-8FF8-4F45-68B33FC30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E990-93C6-4BFF-A9C4-4AA9F9258013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68FF48-7FB2-C805-AF45-0E7613A36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4EF5AF-B241-2F6E-E37F-2A755E27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704-7D03-4008-B959-2F0B2C8E0A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360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443F2A-491F-48E0-FA75-44D017071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B571F6-13BA-D759-89E7-016383F37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5350B4-B391-E2BC-9E2E-CECC0CFD7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E990-93C6-4BFF-A9C4-4AA9F9258013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542636-ADD6-9DD6-2814-F07650628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522318-9ED2-C7F4-DCB4-0881BD9E0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704-7D03-4008-B959-2F0B2C8E0A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703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8CE29D-4DCB-115D-9311-DEF628C92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E363D7-CD45-7E9B-E8BA-CF00D793A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E87325-3E30-D876-58F0-FA2EFADAA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9AA2D6-6AC0-0A88-14F1-002EA1EF8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E990-93C6-4BFF-A9C4-4AA9F9258013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D005D1-E410-4680-356D-07A75BB55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CA10E3-063C-9C7C-40C3-A42871FB5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704-7D03-4008-B959-2F0B2C8E0A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998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FB2C02-5467-FB87-5061-EBFD47AE2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FAD135-8C6F-45BD-0494-91D513510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C2E367-4A9E-97EF-B6E6-0548D0D6D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EF2A15-9090-9FE8-4313-9B8C79E7D3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8A43328-79C1-6511-5A2E-E5FD168C4A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5655B6A-97C7-DC64-B268-8C6C3D3E1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E990-93C6-4BFF-A9C4-4AA9F9258013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99133AA-1D46-9C3E-72DD-E51BEEB12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2521FE2-3C53-7F7A-9D6A-ABF8A2D02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704-7D03-4008-B959-2F0B2C8E0A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6277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0E9E42-9A7B-8768-31C9-053C2E26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7C40C9C-4A4E-7BF8-F691-48763227C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E990-93C6-4BFF-A9C4-4AA9F9258013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DD9657C-6A02-CC06-03A1-265A14610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797FA8E-5713-E078-1F6A-75E4885B5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704-7D03-4008-B959-2F0B2C8E0A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565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04246B-7AB7-13B3-51FE-BD848A0CA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E990-93C6-4BFF-A9C4-4AA9F9258013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A7EF260-15E3-1FA2-FDF1-FEE6E196B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BAE65CE-0B88-530F-1F0A-ED2E6EBE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704-7D03-4008-B959-2F0B2C8E0A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6795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F8AEB6-01EF-5177-8D50-11B6B4229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AB8862-4C20-B693-D172-60302ED4E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C60FEE-93E0-EBD4-9746-CBE8DADF7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65A083-5576-3490-8922-29BD48AF6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E990-93C6-4BFF-A9C4-4AA9F9258013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C3E044-61BE-B972-E195-3F3053DFF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C25155-0C4B-51B6-703A-CAFF315A7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704-7D03-4008-B959-2F0B2C8E0A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3448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B36889-D0D4-F763-024E-AA3223122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AF9D3F9-A3A3-EA5D-AB70-4A3C7CAADB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500FCD-EEBA-B1AB-8CC3-CAD60552F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FD0F13-406A-9E98-1835-4D4721BC9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E990-93C6-4BFF-A9C4-4AA9F9258013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4132CA-7CAF-E0C9-3942-BF5E4D41C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55D181-F4E2-65A4-F048-1F06C351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94704-7D03-4008-B959-2F0B2C8E0A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383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1B46450-4853-5C3E-15C8-8D6263671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5D79AB-D71F-9182-EFCE-6526A9921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2D76EE-EAB9-904B-F12D-A940E01CF6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CE990-93C6-4BFF-A9C4-4AA9F9258013}" type="datetimeFigureOut">
              <a:rPr lang="es-CL" smtClean="0"/>
              <a:t>08-07-2024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28C0EE-5FC9-618A-D03B-71DD28A859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71777A-886E-48ED-627D-AF1328BBA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94704-7D03-4008-B959-2F0B2C8E0A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277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56661B-4117-1817-BFA1-27DECE214A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16.1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269621-693B-FAC4-2852-F7AAA6BDC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1" y="3602038"/>
            <a:ext cx="10618236" cy="2504848"/>
          </a:xfrm>
        </p:spPr>
        <p:txBody>
          <a:bodyPr>
            <a:normAutofit/>
          </a:bodyPr>
          <a:lstStyle/>
          <a:p>
            <a:r>
              <a:rPr lang="es-CL" dirty="0"/>
              <a:t>COMPRENDO EL LIBRO “DE CÓMO DECIDÍ CONVERTIRME EN HERMANO MAYOR”</a:t>
            </a:r>
          </a:p>
          <a:p>
            <a:r>
              <a:rPr lang="es-CL" dirty="0"/>
              <a:t>NOTA ACUMULATIVA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10-07-2024</a:t>
            </a:r>
          </a:p>
        </p:txBody>
      </p:sp>
    </p:spTree>
    <p:extLst>
      <p:ext uri="{BB962C8B-B14F-4D97-AF65-F5344CB8AC3E}">
        <p14:creationId xmlns:p14="http://schemas.microsoft.com/office/powerpoint/2010/main" val="146783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2E96B-4369-48EB-5226-F54BC0F36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76" y="117863"/>
            <a:ext cx="11832771" cy="1325563"/>
          </a:xfrm>
        </p:spPr>
        <p:txBody>
          <a:bodyPr>
            <a:normAutofit/>
          </a:bodyPr>
          <a:lstStyle/>
          <a:p>
            <a:r>
              <a:rPr lang="es-CL" sz="3600" dirty="0"/>
              <a:t>Para poder evaluar la comprensión del libro, realizaremos un librillo con los aspectos más importantes: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604DE8-B7F3-42B6-24B5-3109800B5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637" y="1443426"/>
            <a:ext cx="1137090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/>
              <a:t>En cada una de las hojas de block o cartulina deberás realizar lo siguiente: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Hoja 1: Escribir el título y autor del libro. Incluir imágenes.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Hoja 2: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CL" dirty="0"/>
              <a:t>Escribir nombre del personaje principal y sus características (a lo menos 3). Debes incluir una imagen.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CL" dirty="0"/>
              <a:t>Escoger otro personaje y escribir a lo menos 3 características.  Debes incluir una imagen.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Hoja 3: Escribir el ambiente principal y a lo menos 3 características. (incluir una imagen)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Hoja 4: Escribir de qué se trataba el libro, puedes guiarte por la estructura de inicio-desarrollo-final. Debes incluir imágenes.</a:t>
            </a:r>
          </a:p>
        </p:txBody>
      </p:sp>
    </p:spTree>
    <p:extLst>
      <p:ext uri="{BB962C8B-B14F-4D97-AF65-F5344CB8AC3E}">
        <p14:creationId xmlns:p14="http://schemas.microsoft.com/office/powerpoint/2010/main" val="32122615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148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TALLER DE COMPRENSIÓN 16.1</vt:lpstr>
      <vt:lpstr>Para poder evaluar la comprensión del libro, realizaremos un librillo con los aspectos más importantes: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2024-07-08T03:47:41Z</dcterms:created>
  <dcterms:modified xsi:type="dcterms:W3CDTF">2024-07-08T18:12:06Z</dcterms:modified>
</cp:coreProperties>
</file>