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43949-B8DA-EA70-138B-C38E30A3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3BFFC8-B55F-B1C0-4B53-0965793CD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3C93A2-FB20-C7AD-151A-BC3BC97D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CC539D-ABFE-52F1-A9D4-47E5D110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D77BB3-5B97-7645-7F12-9E82D34F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0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16A21-3C9E-1807-2BBA-25E53F6F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C8E60B-3E8F-3CC4-ADF9-113CA55DE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235F1B-A569-668D-29DD-B95EE2EA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A9BAA7-A407-1A40-D730-BE322C48E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7D2D6-7BDC-57AA-FCAA-08B3D871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43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20A9FB-E9BA-F8E7-B1B6-ED9420284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184672-9F8B-F26E-5153-B8CE415D9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A2A4E8-D2EC-D925-38AB-A976E85EF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C0ECF-B49D-5633-8152-1AA3DEA9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F52814-81EF-3710-C30E-718AEADF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847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90619-24AB-579C-4FBD-AA6159A3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D53D3C-538F-0132-D298-A15224E1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BCB9E9-863B-8FF8-4F45-68B33FC3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8FF48-7FB2-C805-AF45-0E7613A3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EF5AF-B241-2F6E-E37F-2A755E27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36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43F2A-491F-48E0-FA75-44D017071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B571F6-13BA-D759-89E7-016383F3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5350B4-B391-E2BC-9E2E-CECC0CFD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42636-ADD6-9DD6-2814-F0765062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522318-9ED2-C7F4-DCB4-0881BD9E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70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CE29D-4DCB-115D-9311-DEF628C9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E363D7-CD45-7E9B-E8BA-CF00D793A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E87325-3E30-D876-58F0-FA2EFADAA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9AA2D6-6AC0-0A88-14F1-002EA1EF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D005D1-E410-4680-356D-07A75BB5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CA10E3-063C-9C7C-40C3-A42871FB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998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B2C02-5467-FB87-5061-EBFD47AE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FAD135-8C6F-45BD-0494-91D513510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C2E367-4A9E-97EF-B6E6-0548D0D6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EF2A15-9090-9FE8-4313-9B8C79E7D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A43328-79C1-6511-5A2E-E5FD168C4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655B6A-97C7-DC64-B268-8C6C3D3E1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9133AA-1D46-9C3E-72DD-E51BEEB12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521FE2-3C53-7F7A-9D6A-ABF8A2D0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627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E9E42-9A7B-8768-31C9-053C2E26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C40C9C-4A4E-7BF8-F691-48763227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D9657C-6A02-CC06-03A1-265A1461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97FA8E-5713-E078-1F6A-75E4885B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565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04246B-7AB7-13B3-51FE-BD848A0C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7EF260-15E3-1FA2-FDF1-FEE6E196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AE65CE-0B88-530F-1F0A-ED2E6EBE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679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8AEB6-01EF-5177-8D50-11B6B4229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B8862-4C20-B693-D172-60302ED4E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C60FEE-93E0-EBD4-9746-CBE8DADF7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65A083-5576-3490-8922-29BD48AF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C3E044-61BE-B972-E195-3F3053DFF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C25155-0C4B-51B6-703A-CAFF315A7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344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36889-D0D4-F763-024E-AA3223122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F9D3F9-A3A3-EA5D-AB70-4A3C7CAAD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500FCD-EEBA-B1AB-8CC3-CAD60552F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FD0F13-406A-9E98-1835-4D4721BC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4132CA-7CAF-E0C9-3942-BF5E4D41C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55D181-F4E2-65A4-F048-1F06C351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83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1B46450-4853-5C3E-15C8-8D6263671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5D79AB-D71F-9182-EFCE-6526A9921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2D76EE-EAB9-904B-F12D-A940E01CF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E990-93C6-4BFF-A9C4-4AA9F9258013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28C0EE-5FC9-618A-D03B-71DD28A85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71777A-886E-48ED-627D-AF1328BBA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4704-7D03-4008-B959-2F0B2C8E0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77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6661B-4117-1817-BFA1-27DECE214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16.1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269621-693B-FAC4-2852-F7AAA6BDC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3602038"/>
            <a:ext cx="10618236" cy="2504848"/>
          </a:xfrm>
        </p:spPr>
        <p:txBody>
          <a:bodyPr>
            <a:normAutofit/>
          </a:bodyPr>
          <a:lstStyle/>
          <a:p>
            <a:r>
              <a:rPr lang="es-CL" dirty="0"/>
              <a:t>COMPRENDO EL LIBRO “DE CÓMO DECIDÍ CONVERTIRME EN HERMANO MAYOR”</a:t>
            </a:r>
          </a:p>
          <a:p>
            <a:r>
              <a:rPr lang="es-CL" dirty="0"/>
              <a:t>NOTA ACUMULATIVA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10-07-2024</a:t>
            </a:r>
          </a:p>
        </p:txBody>
      </p:sp>
    </p:spTree>
    <p:extLst>
      <p:ext uri="{BB962C8B-B14F-4D97-AF65-F5344CB8AC3E}">
        <p14:creationId xmlns:p14="http://schemas.microsoft.com/office/powerpoint/2010/main" val="14678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E2E96B-4369-48EB-5226-F54BC0F3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6" y="117863"/>
            <a:ext cx="11832771" cy="1325563"/>
          </a:xfrm>
        </p:spPr>
        <p:txBody>
          <a:bodyPr>
            <a:normAutofit/>
          </a:bodyPr>
          <a:lstStyle/>
          <a:p>
            <a:r>
              <a:rPr lang="es-CL" sz="3600" dirty="0"/>
              <a:t>Para poder evaluar la comprensión del libro, realizaremos un librillo con los aspectos más importantes: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04DE8-B7F3-42B6-24B5-3109800B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1443426"/>
            <a:ext cx="113709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En cada una de las hojas de block o cartulina deberás realizar lo siguiente: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1: Escribir el título y autor del libro. Incluir imágenes.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2: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Escribir nombre del personaje principal y sus características (a lo menos 3). Debes incluir una imagen.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CL" dirty="0"/>
              <a:t>Escoger otro personaje y escribir a lo menos 3 características.  Debes incluir una imagen.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3: Escribir el ambiente principal y a lo menos 3 características. (incluir una imagen)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Hoja 4: Escribir de qué se trataba el libro, puedes guiarte por la estructura de inicio-desarrollo-final. Debes incluir imágenes.</a:t>
            </a:r>
          </a:p>
        </p:txBody>
      </p:sp>
    </p:spTree>
    <p:extLst>
      <p:ext uri="{BB962C8B-B14F-4D97-AF65-F5344CB8AC3E}">
        <p14:creationId xmlns:p14="http://schemas.microsoft.com/office/powerpoint/2010/main" val="321226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148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TALLER DE COMPRENSIÓN 16.1</vt:lpstr>
      <vt:lpstr>Para poder evaluar la comprensión del libro, realizaremos un librillo con los aspectos más importantes: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2024-07-08T03:47:41Z</dcterms:created>
  <dcterms:modified xsi:type="dcterms:W3CDTF">2024-07-08T18:12:06Z</dcterms:modified>
</cp:coreProperties>
</file>