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50A81-B6A5-92B2-94A9-79C7DFD69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040243-B611-57CD-F033-95081FF82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B8A685-74AF-C0CB-A482-263F8B49A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F810D0-2C69-0172-DFFC-E50F6CC7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77CAC0-464F-CEB3-95BA-CE747E3F2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430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FC64C-9237-CC09-2901-11EA41E9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D25F569-8038-6DC6-CDD5-7F109D4BE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CB48EF-005B-A98E-F1D4-F5F536A4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D88C72-CB87-2DC3-056A-9AB1BBF38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97DA09-2017-7F2A-E07E-E11072C0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23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91F066-4EBB-BA27-3E6F-FCBB58A34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6CC7CD-03C0-6591-A2AD-B5094E0A7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E05DEF-4046-A478-26F7-DC27EA9DD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B9CB55-976A-2BCC-32CE-DD28DF5F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33CB40-80B7-7519-7308-6019F874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199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C4271-5796-8B41-DC55-9B8419D8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6B12B7-A47E-F315-B666-0684C0029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22B5C7-B531-3741-8E0B-4D99AF60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CBF197-9C97-6F6E-CC43-38EDE179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B02BF-C544-B66D-C112-673BDA11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018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D1E61-7031-A18B-20F3-DF4EFD8A3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893345-CDE9-4A53-2497-8DE7912EC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4AA1D-D61A-EDC3-A19B-E21F902E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DA05A0-F0D2-FB05-9D2D-CEBEEEDD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50F5A3-EDA3-03D4-D8D1-0FAC2437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81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C395C-0CA8-E51C-0BD3-FD20FA65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58F5A-963A-1581-C05E-79CC1A5FC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329C46-DCAC-D58E-D7F7-89C7F0F65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FF47B4-81DF-7E0D-BC72-8F1FC8187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485BC6-5ECB-B311-3E41-F6F785B7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D8441B-0DCC-98F9-7E10-94DE3D15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756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AAFF1-CB6F-3CA9-9E1B-8A4B52AD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7577C5-F96F-018E-49DA-FEE53421D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0D1132-DBBD-DD5B-47C3-34E1AA8D3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D5F9EF-1B00-AE15-38A0-959934027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DE36DC-6952-9766-0AFC-FF6ADF18C1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280351-170B-16C0-E1A1-4CD98C95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5531221-8BB8-82EE-F3D9-970CAEB1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49F52F-A15F-527D-91F4-0B133BF3F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152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9EA1B-E8BF-4C25-D158-CC77796A1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3B355A2-2A39-D325-BF8F-97BB30AB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04CCDD-C752-4C49-746E-6D524908E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A7EF66-8AE2-0D78-6D37-206C5BDE8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438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FA400DD-8E7F-5A92-4D3E-D38111329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8A050F-9A35-DA09-DDF9-86FE02942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959091-1BF6-1240-8ADA-86764355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079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C8201-CE76-4649-31A3-7E390D55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85210C-F66A-4FEF-26F2-75080A93B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10C967-474A-B05E-B4B8-96CC4EAC3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659176-6A38-B76D-0A2D-E261868F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F3A95B-B334-69F6-3488-2969BA329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1F072A-B908-B65C-A17D-4C21B646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589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37E35-B205-7C36-67C2-56A3F2DC7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5569EE-1979-D3A5-FC78-9632528F8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C2214C-15A0-3107-B493-B2E1D0326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D01D52-361F-77F1-3AFD-C4B40528C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5C573B-CD93-4219-3C09-0011514C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A109E7-E83C-F2A2-3DF0-EC79CE5F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96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879DF1-B0AF-CA9B-B9E0-379B23253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CEB85F-F528-3F9E-4E4B-FA3E9A28D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8947CD-5151-8CBF-0C78-488963527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6962-916C-4222-873F-BB5D987069E4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1CFF03-261F-E163-2200-BD042117E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691A3-A584-302A-C739-98A76FA87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B7C8D-4142-44B4-9C8B-08D92E2FF7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054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6661B-4117-1817-BFA1-27DECE214A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16.2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269621-693B-FAC4-2852-F7AAA6BD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3602038"/>
            <a:ext cx="10618236" cy="2504848"/>
          </a:xfrm>
        </p:spPr>
        <p:txBody>
          <a:bodyPr>
            <a:normAutofit/>
          </a:bodyPr>
          <a:lstStyle/>
          <a:p>
            <a:r>
              <a:rPr lang="es-CL" dirty="0"/>
              <a:t>COMPRENDO EL LIBRO “DE CÓMO DECIDÍ CONVERTIRME EN HERMANO MAYOR”</a:t>
            </a:r>
          </a:p>
          <a:p>
            <a:r>
              <a:rPr lang="es-CL" dirty="0"/>
              <a:t>NOTA ACUMULATIVA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11-07-2024</a:t>
            </a:r>
          </a:p>
        </p:txBody>
      </p:sp>
    </p:spTree>
    <p:extLst>
      <p:ext uri="{BB962C8B-B14F-4D97-AF65-F5344CB8AC3E}">
        <p14:creationId xmlns:p14="http://schemas.microsoft.com/office/powerpoint/2010/main" val="146783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2E96B-4369-48EB-5226-F54BC0F3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76" y="117863"/>
            <a:ext cx="11832771" cy="1325563"/>
          </a:xfrm>
        </p:spPr>
        <p:txBody>
          <a:bodyPr>
            <a:normAutofit/>
          </a:bodyPr>
          <a:lstStyle/>
          <a:p>
            <a:r>
              <a:rPr lang="es-CL" sz="3600" dirty="0"/>
              <a:t>Continuaremos con la elaboración del librillo para la evaluación </a:t>
            </a:r>
            <a:r>
              <a:rPr lang="es-CL" sz="3600"/>
              <a:t>del libro:</a:t>
            </a:r>
            <a:endParaRPr lang="es-CL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04DE8-B7F3-42B6-24B5-3109800B5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37" y="1443426"/>
            <a:ext cx="1137090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En cada una de las hojas de block o cartulina deberás realizar lo siguiente: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1: Escribir el título y autor del libro. Incluir imágenes.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2: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Escribir nombre del personaje principal y sus características (a lo menos 3). Debes incluir una imagen.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Escoger otro personaje y escribir a lo menos 3 características.  Debes incluir una imagen.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3: Escribir el ambiente principal y a lo menos 3 características. (incluir una imagen)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4: Escribir de qué se trataba el libro, puedes guiarte por la estructura de inicio-desarrollo-final. Debes incluir imágenes.</a:t>
            </a:r>
          </a:p>
        </p:txBody>
      </p:sp>
    </p:spTree>
    <p:extLst>
      <p:ext uri="{BB962C8B-B14F-4D97-AF65-F5344CB8AC3E}">
        <p14:creationId xmlns:p14="http://schemas.microsoft.com/office/powerpoint/2010/main" val="3212261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143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COMPRENSIÓN 16.2</vt:lpstr>
      <vt:lpstr>Continuaremos con la elaboración del librillo para la evaluación del libro: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2024-07-08T03:56:11Z</dcterms:created>
  <dcterms:modified xsi:type="dcterms:W3CDTF">2024-07-08T18:12:49Z</dcterms:modified>
</cp:coreProperties>
</file>