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E8F28-0F9B-C3EB-6C50-E0AB6F179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D82560-D541-AF66-AC5F-D6C9F7D5C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26919E-FAB4-931E-F1CB-F637BBED2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08EA8C-D6BC-9DDF-89A8-09072A25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8F76A4-A016-9E0E-CAEE-83134910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1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A2902-F42B-5082-7043-9B114DFA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43A090-A0E7-E3D6-5D4A-5FB7D59F8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A279DB-F4F0-A98E-068E-4E5DEF81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4D6988-C0A4-E761-0DF4-30F21E854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9384FF-8916-65C1-DF07-A51FBA204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00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DA23181-112F-2FFE-FE10-9754B5B58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1CBDD6-4D36-612F-B311-D36ED85E3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94501A-9A62-E5BE-9F0B-9223B576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FFFC3B-3492-FF46-FD85-C0FE6B2F4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8B1D1-DF65-91E4-D3B3-D0D7CD67E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39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97A99-6A13-B6BA-CC50-8143D640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04B83A-406F-AB8E-9903-25FF17C75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C38208-6EFC-E308-9B3A-CA9642509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78854F-59A5-B3E1-4091-57D768DE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93163-50B0-A282-32F8-20537B524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828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7BACB-E364-19EC-8734-F6D44E988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118344-8735-9353-643A-2CE99B0E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B5FB69-AFC4-E527-33F6-ED29161E3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8C39B2-A0CF-F57E-13D3-E34DD7E8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2585A-8C6E-1E94-63B7-89FEAB6E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47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FD215-F7D7-F088-00F5-3BCB3FEC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489653-9888-15EC-DB29-DB9480BD0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A08351-BFC1-74FF-907D-1EBA7D19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87B456-AAC4-5ED6-74BF-90459D5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E5E5BE-1DA4-294F-B765-9A5198C44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6D48A6-206B-6889-A9CD-CCC009794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95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55E7-F520-E8B9-FC63-435E3450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D44916-D688-B869-2CB3-97C45F2C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75E7A3-860B-DBBB-4D86-838479FBE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F0E3BE-E71C-590A-24FD-7F3292810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D1E1088-30D6-C7AD-D4FD-1A984D226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6851F87-8659-9403-4188-36672580D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09BF0B-9926-F946-1005-100D9B29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F958C46-0B56-A7C8-113D-E9E38CFAA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32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97ED4-207D-F226-C615-8FE735882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72C0E1-F88F-CDA0-AB6C-9802C4E1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DD5C64-8490-3D5E-1B83-97E04C39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D0B7DC-1FAA-F3B9-E520-253AC822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44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30D765-F1D4-4FBB-95BD-E29E35C66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D3F81F-42CD-E949-1387-DDA644BA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194DF5-7935-6710-2D4B-78CE5EF5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500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61B82-DD16-C2F9-BEDA-227E5B11F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879BCE-44A1-5B1F-F73A-3D3F6382E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B9525D-485C-853E-15BC-3181A4338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CB4992-8AF0-4BBB-5DFF-D4D8187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56CBAC-9D82-9B15-6698-94D3801A0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7B1A8A-72E9-3485-15EB-EE3FA741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65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40FE0-CD77-7F8C-A5E4-C2F1119D2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5C6DBC-D8AB-7F37-F0F5-2416DA7B4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E1117D-48D6-9FD4-FD86-0655CDCBA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B70B6C-26A1-4AB9-C0B5-AD2D282A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43B889-E7F3-2ABB-5F01-1DFC410C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990490-AE88-99FB-43FA-9641A00F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56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F9C65A-5A6F-DBFF-2B6E-45993E8F6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916EFD-3F4E-0327-294A-E64FE1012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858EAE-95F5-2F3C-981C-B303B207E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A3DB-8C7C-4346-ADE3-B63FA5BCC0FF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D118E4-D0B5-4DAB-D00B-2532D3676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026BB-3148-816F-15C9-6940A9470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AB51-EF9A-49A6-AE5A-73D0E3B53A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72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Reforzar objetivos utilizando técnicas de comprensión lectora</a:t>
            </a:r>
          </a:p>
          <a:p>
            <a:r>
              <a:rPr lang="es-CL" dirty="0"/>
              <a:t>25-04-2024</a:t>
            </a:r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24910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3027" y="170630"/>
            <a:ext cx="11227287" cy="4970537"/>
          </a:xfrm>
        </p:spPr>
        <p:txBody>
          <a:bodyPr>
            <a:normAutofit fontScale="90000"/>
          </a:bodyPr>
          <a:lstStyle/>
          <a:p>
            <a:br>
              <a:rPr lang="es-CL" sz="3600" dirty="0"/>
            </a:br>
            <a:br>
              <a:rPr lang="es-CL" sz="3600" dirty="0"/>
            </a:br>
            <a:r>
              <a:rPr lang="es-CL" sz="3600" dirty="0"/>
              <a:t>Lean el texto de las páginas 108-109-110. Luego escoge una de las técnicas de comprensión que hemos vistos y utilízala para trabajar tu comprensión. </a:t>
            </a:r>
            <a:br>
              <a:rPr lang="es-CL" sz="3600" dirty="0"/>
            </a:br>
            <a:br>
              <a:rPr lang="es-CL" sz="3600" dirty="0"/>
            </a:br>
            <a:r>
              <a:rPr lang="es-CL" sz="3600" dirty="0"/>
              <a:t>-Secuenciar.</a:t>
            </a:r>
            <a:br>
              <a:rPr lang="es-CL" sz="3600" dirty="0"/>
            </a:br>
            <a:r>
              <a:rPr lang="es-CL" sz="3600" dirty="0"/>
              <a:t>-Recapitular.</a:t>
            </a:r>
            <a:br>
              <a:rPr lang="es-CL" sz="3600" dirty="0"/>
            </a:br>
            <a:r>
              <a:rPr lang="es-CL" sz="3600" dirty="0"/>
              <a:t>-Cuestionar.</a:t>
            </a:r>
            <a:br>
              <a:rPr lang="es-CL" sz="3600" dirty="0"/>
            </a:br>
            <a:r>
              <a:rPr lang="es-CL" sz="3600" dirty="0"/>
              <a:t>-Vocabulario.</a:t>
            </a:r>
            <a:br>
              <a:rPr lang="es-CL" sz="3600" dirty="0"/>
            </a:br>
            <a:br>
              <a:rPr lang="es-CL" sz="3600" dirty="0"/>
            </a:br>
            <a:br>
              <a:rPr lang="es-CL" sz="3600" dirty="0"/>
            </a:br>
            <a:br>
              <a:rPr lang="es-CL" sz="3600" dirty="0"/>
            </a:br>
            <a:br>
              <a:rPr lang="es-CL" sz="3600" dirty="0"/>
            </a:b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41789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075444"/>
              </p:ext>
            </p:extLst>
          </p:nvPr>
        </p:nvGraphicFramePr>
        <p:xfrm>
          <a:off x="628261" y="1377755"/>
          <a:ext cx="9959703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9703">
                  <a:extLst>
                    <a:ext uri="{9D8B030D-6E8A-4147-A177-3AD203B41FA5}">
                      <a16:colId xmlns:a16="http://schemas.microsoft.com/office/drawing/2014/main" val="3903044365"/>
                    </a:ext>
                  </a:extLst>
                </a:gridCol>
              </a:tblGrid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Primero…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86239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Después…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185298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Más tarde…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760692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Luego…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9504617"/>
                  </a:ext>
                </a:extLst>
              </a:tr>
              <a:tr h="592319">
                <a:tc>
                  <a:txBody>
                    <a:bodyPr/>
                    <a:lstStyle/>
                    <a:p>
                      <a:r>
                        <a:rPr lang="es-CL" dirty="0"/>
                        <a:t>Finalmente…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2695900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6CAE4EAA-6466-9A7F-CFC2-61AE5EE2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32" y="127194"/>
            <a:ext cx="10515600" cy="1325563"/>
          </a:xfrm>
        </p:spPr>
        <p:txBody>
          <a:bodyPr/>
          <a:lstStyle/>
          <a:p>
            <a:r>
              <a:rPr lang="es-CL" dirty="0"/>
              <a:t>Esquema para trabajar secuencia.</a:t>
            </a:r>
          </a:p>
        </p:txBody>
      </p:sp>
    </p:spTree>
    <p:extLst>
      <p:ext uri="{BB962C8B-B14F-4D97-AF65-F5344CB8AC3E}">
        <p14:creationId xmlns:p14="http://schemas.microsoft.com/office/powerpoint/2010/main" val="73502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494DD-5976-7A01-DF28-F0194072D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Identificar los párrafos y luego escribir la idea principal. Recapitular.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5CB6FEB-9410-6E75-B392-C3A980732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355040"/>
              </p:ext>
            </p:extLst>
          </p:nvPr>
        </p:nvGraphicFramePr>
        <p:xfrm>
          <a:off x="989045" y="1825625"/>
          <a:ext cx="10364755" cy="3996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6955">
                  <a:extLst>
                    <a:ext uri="{9D8B030D-6E8A-4147-A177-3AD203B41FA5}">
                      <a16:colId xmlns:a16="http://schemas.microsoft.com/office/drawing/2014/main" val="235099521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23867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11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807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4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35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Párrafo 5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478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Párrafo 6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</a:pP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562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74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1454B-56E4-A078-B610-ACE46B7C6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715282"/>
            <a:ext cx="10515600" cy="4351338"/>
          </a:xfrm>
        </p:spPr>
        <p:txBody>
          <a:bodyPr>
            <a:normAutofit/>
          </a:bodyPr>
          <a:lstStyle/>
          <a:p>
            <a:r>
              <a:rPr lang="es-CL" sz="4000" dirty="0"/>
              <a:t>Se vas a utilizar la técnica de Cuestionar debes crear 10 preguntas  con sus respuestas.  Estas preguntas no pueden ser de respuestas cerradas.</a:t>
            </a:r>
          </a:p>
          <a:p>
            <a:endParaRPr lang="es-CL" sz="4000" dirty="0"/>
          </a:p>
          <a:p>
            <a:r>
              <a:rPr lang="es-CL" sz="4000" dirty="0"/>
              <a:t>Se vas a utilizar la técnica de Vocabulario, debes escoger 10 palabras del texto y escribir su significado.</a:t>
            </a:r>
          </a:p>
          <a:p>
            <a:pPr marL="0" indent="0">
              <a:buNone/>
            </a:pP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4220223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150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TALLER DE COMPRENSIÓN 6</vt:lpstr>
      <vt:lpstr>  Lean el texto de las páginas 108-109-110. Luego escoge una de las técnicas de comprensión que hemos vistos y utilízala para trabajar tu comprensión.   -Secuenciar. -Recapitular. -Cuestionar. -Vocabulario.     </vt:lpstr>
      <vt:lpstr>Esquema para trabajar secuencia.</vt:lpstr>
      <vt:lpstr>Identificar los párrafos y luego escribir la idea principal. Recapitular.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2024-06-10T00:07:10Z</dcterms:created>
  <dcterms:modified xsi:type="dcterms:W3CDTF">2024-06-10T13:41:12Z</dcterms:modified>
</cp:coreProperties>
</file>