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F7FD1-6997-2EED-C4F4-373177111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72762C-0658-D139-B216-DD63E109F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6B08D2-7CFD-7BC4-8223-099D1714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3EBA4A-BC2B-8C0C-9A11-6BFC7FC48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3750F-F01F-F816-9AF6-C674289E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97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AD6C2-04BC-EAF0-D413-F8D06960D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B6762E-8F47-FD14-855A-DDECF55FC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97E82E-1B19-DA3F-CA6E-B1B909BC9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BBE4D1-DCFE-751F-4650-C8F332ED6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4BA0BB-BF9E-B559-0507-2084BA75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07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FEB73D-DAAB-78D7-1426-AD10E8738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9A7BB7-008F-7B1B-0344-F93B48157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19CEE0-FDFF-DB5F-8EA3-501A2E9E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D357B9-DC13-2FE2-F652-DACE9B018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5C1AC4-776A-2436-2D34-44B5B5C3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34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50FA7-7BF0-63A2-8131-D1168F4B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CE881C-35AC-AF76-8A73-49DD301E3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F5BCF6-C95F-751F-5000-41DDDC5C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501D84-6F28-1E5A-FD88-59950641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5F9194-744C-1A75-310A-D6C0F79C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920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04424-A6CF-F406-9042-4012A0620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4EDE59-6FDF-738F-BFDA-FB36B3928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700AE8-2EE6-20EA-DE13-79EF6D4A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891435-12F7-5EA2-1AFB-015AE21D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CA886-83F1-0B08-E7CD-70390DFF7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34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2ADB97-B439-86BF-18DF-3456B7BE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B1508B-4BD4-9AC9-1E24-4371DBEA4B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4F4E80-8E45-A7B0-4F77-33BC8E740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221C78-1A7A-2CFB-4E50-5F181F66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F3E71C-0F0E-4D37-3847-25E926D3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9C593-DC6C-8653-BB1B-30B117AA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933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10EF7-9721-E465-E428-94F7AC742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967436-9785-9B25-2C34-46FF7C256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55BC28-2F8C-ACEC-C71C-8D00B9AF9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03FE70-A321-D11D-C03F-93C938FEB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2B23E9-714C-CE1C-17BE-6BF10F735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52AF48-6F3B-AE76-C8D5-AD83074F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A5471D-F2A8-7142-DF22-38984346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0C47BD-5655-64D4-2B74-A3EA3650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203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31B8-2C7D-18D5-7F1A-11380CF2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260062-8DAE-C2A6-3F77-E03C1EFCD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64CCA0-EDF3-20DB-B6CA-E2FF1132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7D271B-E8F9-DAAC-CE91-8AF56EC3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099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3D904B9-CC42-82AC-AEFF-2528E141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F54AFA6-D0EA-373C-EC1A-4B20FFEF8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29999-365B-5A6D-1291-22C015E5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012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D5693-2E23-53E8-B274-3C9BF9063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9FC5E-02DE-325A-760A-CF768087F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0180D7-D786-E229-7BC2-E8B818296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2BB683-9453-F426-28EF-CE11DB0E2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BB6F40-6D6F-5C5D-816E-57D45F84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B1FF26-E93E-F5D4-1921-BB80A950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79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8E29F4-80C0-F4B0-9B28-2822A2E61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3B030C-D247-6103-59DD-010E88AAB6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AFF4FE-7CAF-3456-FC3D-BD8DEA5B0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C6DF65-1B9F-D30F-285E-CC8206C2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91A623-415E-32F2-11D1-6A70FBEE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F75EBA-B3F5-824F-FD09-13592321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668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7072A7-61AE-C4C2-CE56-B5A37A67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CD2ACE-B6BF-8FDD-C7FF-2FE02BB4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739B18-B1E1-B3A5-2EFA-9717B72C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30D96-3C5A-4542-AA82-B6CF20B669BC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130E9A-72BE-0B8D-E9AB-EE8B3A08F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9FEB26-BE66-4A87-7528-72CD52DC5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D07D1-90B5-4D27-8FEE-E34D5398B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09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6661B-4117-1817-BFA1-27DECE214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7.1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269621-693B-FAC4-2852-F7AAA6BD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3602038"/>
            <a:ext cx="10618236" cy="2504848"/>
          </a:xfrm>
        </p:spPr>
        <p:txBody>
          <a:bodyPr>
            <a:normAutofit/>
          </a:bodyPr>
          <a:lstStyle/>
          <a:p>
            <a:r>
              <a:rPr lang="es-CL" dirty="0"/>
              <a:t>COMPRENDO EL LIBRO “LAS PALABRAS MÁGICAS”</a:t>
            </a:r>
          </a:p>
          <a:p>
            <a:r>
              <a:rPr lang="es-CL" dirty="0"/>
              <a:t>NOTA ACUMULATIVA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10-07-2024</a:t>
            </a:r>
          </a:p>
        </p:txBody>
      </p:sp>
    </p:spTree>
    <p:extLst>
      <p:ext uri="{BB962C8B-B14F-4D97-AF65-F5344CB8AC3E}">
        <p14:creationId xmlns:p14="http://schemas.microsoft.com/office/powerpoint/2010/main" val="146783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2E96B-4369-48EB-5226-F54BC0F3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76" y="117863"/>
            <a:ext cx="11832771" cy="1325563"/>
          </a:xfrm>
        </p:spPr>
        <p:txBody>
          <a:bodyPr>
            <a:normAutofit/>
          </a:bodyPr>
          <a:lstStyle/>
          <a:p>
            <a:r>
              <a:rPr lang="es-CL" sz="3600" dirty="0"/>
              <a:t>Para poder evaluar la comprensión del libro, realizaremos un librillo con los aspectos más importantes: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04DE8-B7F3-42B6-24B5-3109800B5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1443426"/>
            <a:ext cx="113709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En cada una de las hojas de block o cartulina deberás realizar lo siguiente: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1: Escribir el título y autor del libro. Incluir imágenes.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2: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Escribir nombre del personaje principal y sus características (a lo menos 4). Debes incluir una imagen.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Escoger otro personaje y escribir a lo menos 4 características.  Debes incluir una imagen.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3: Escribir el ambiente principal y a lo menos 3 características. (incluir una imagen)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4: Escribir de qué se trataba el libro, puedes guiarte por la estructura de inicio-desarrollo-final. Debes incluir imágenes.</a:t>
            </a:r>
          </a:p>
        </p:txBody>
      </p:sp>
    </p:spTree>
    <p:extLst>
      <p:ext uri="{BB962C8B-B14F-4D97-AF65-F5344CB8AC3E}">
        <p14:creationId xmlns:p14="http://schemas.microsoft.com/office/powerpoint/2010/main" val="3212261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144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COMPRENSIÓN 7.1</vt:lpstr>
      <vt:lpstr>Para poder evaluar la comprensión del libro, realizaremos un librillo con los aspectos más importantes: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2024-07-08T03:58:12Z</dcterms:created>
  <dcterms:modified xsi:type="dcterms:W3CDTF">2024-07-08T18:14:02Z</dcterms:modified>
</cp:coreProperties>
</file>