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92CBC-E2DD-1C61-829A-D2D5FBFB2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C167AC-0907-7E8F-D230-45298C03B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604D50-2C0D-A5EE-9EC0-7F7EA3192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49E1D-B132-7C4F-E890-AEFB5A8E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51259A-671A-B3C4-A579-FDB289BE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24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00F46-996F-D2E7-2F43-B086C82F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62D81B-D411-ADF3-42E3-D2EA73E95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2B9ACE-8720-1623-E353-ABBDABEC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A1F1BC-EC81-598D-DC44-B7137144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D4E07-35C4-488B-9194-E51A56E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34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157066-D49A-4506-E792-7148965AF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49EDC2-1EB2-498E-CC94-201E65933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9B5973-D0D4-AF98-84DB-25750C0B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05DC41-C610-C8AD-F6A7-18F49CC9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E2D1E-B2BD-EEF2-79E9-B8855741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350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F2290-8520-EB99-5749-C3B398B38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54FB90-4468-100C-5F0C-B2741AE8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9F8BEB-EB6C-96BE-DFEC-D9E1854BD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1F5A9B-3287-4339-FEB1-7D24E0C9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F002DC-5FAE-DC2E-37CF-EDCDCBC5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12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313125-C9C2-F266-0386-2385651D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21141A-17C6-90F5-AF1C-B4231FC8B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302236-516D-482F-12DE-67EE2162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A46740-E3F8-A8ED-E926-0C2AEAD4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E4E384-8D0A-BBB7-58FE-6EE6A6EF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26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8E814-9096-8726-BD63-160B443D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35D979-168A-80D9-9CFB-15B56B3E1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680B6F-0097-570D-A24D-05C950DAF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7B85C9-0A1C-AC24-40A8-90ABE092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4CFCF6-05A0-CE4F-3341-A231DC1C0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2430C6-E13D-6FA5-19B4-80F5DEA4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6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BA0D0-7EC2-A04F-F57C-8E4F1829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2A7EC-8ECA-3B30-0A81-3FABD6AC0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5122A2-71BF-F259-7535-C4565E3AB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A8A51E-302F-3849-6AE4-72369C26F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CEA902-79B2-0257-E60D-BAD0428CC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2E7E4A-3022-3210-429F-FC7D85EF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3E95B66-6FE5-2C1A-CCDA-E0F65E73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56C0D1-545A-3F49-BA89-6E8D1FBE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84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035EF-3A19-BE81-CFEC-45EF8630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28F7C3-B8B2-45EB-6A79-34C66AA0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6585D8-3DAC-57D8-F27A-C2E13C1F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63B8AF-3C39-526C-FEDB-E1A8B399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680365-1A98-1341-2CBD-88111719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83FB41-EE7B-4FD3-138D-F73858CDD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E8DD66-300C-9056-4554-40FA0223D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09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9725E-DE6C-762E-8B52-8AF59C13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219637-5A06-5B7E-CC2A-4D7B6E1C7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0B124B-C4A2-00A6-E632-6E286BE4C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D7EEF9-71F3-C970-B3CE-C26D2785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6F9074-747A-2481-0B37-59AFDA20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84B9C6-8EB3-8821-CB43-0708B769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68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000B4-20BE-54FA-AC64-3C68FBE5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7DF24B-94D0-D6CA-38AF-81C9DC8E9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730683-6667-1204-E7D2-1EAF0568B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E04A2A-4C9E-9679-042B-403A0B3E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82D958-2280-E78D-567F-BBA0CF2D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2A36A5-408D-6083-BB0F-240ACA8F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691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CDC4EB-8B07-5533-0804-0B14A9BED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2ADB22-99E8-2E75-CB18-1F63BCCF4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3F41F-8B57-5CBD-0C7A-351B3A126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13077-26F4-451C-8775-A8D0DB71A280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D01177-F509-C12B-1707-05FEBF8B0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10021-BE9A-F918-F9B5-612BB7732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95E0-1504-4674-A3C8-971AD0F5BA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249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6661B-4117-1817-BFA1-27DECE214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7.2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269621-693B-FAC4-2852-F7AAA6BD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3602038"/>
            <a:ext cx="10618236" cy="2504848"/>
          </a:xfrm>
        </p:spPr>
        <p:txBody>
          <a:bodyPr>
            <a:normAutofit/>
          </a:bodyPr>
          <a:lstStyle/>
          <a:p>
            <a:r>
              <a:rPr lang="es-CL" dirty="0"/>
              <a:t>COMPRENDO EL LIBRO “LAS PALABRAS MÁGICAS”</a:t>
            </a:r>
          </a:p>
          <a:p>
            <a:r>
              <a:rPr lang="es-CL" dirty="0"/>
              <a:t>NOTA ACUMULATIVA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11-07-2024</a:t>
            </a:r>
          </a:p>
        </p:txBody>
      </p:sp>
    </p:spTree>
    <p:extLst>
      <p:ext uri="{BB962C8B-B14F-4D97-AF65-F5344CB8AC3E}">
        <p14:creationId xmlns:p14="http://schemas.microsoft.com/office/powerpoint/2010/main" val="14678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2E96B-4369-48EB-5226-F54BC0F3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6" y="117863"/>
            <a:ext cx="11832771" cy="1325563"/>
          </a:xfrm>
        </p:spPr>
        <p:txBody>
          <a:bodyPr>
            <a:normAutofit/>
          </a:bodyPr>
          <a:lstStyle/>
          <a:p>
            <a:r>
              <a:rPr lang="es-CL" sz="3600" dirty="0"/>
              <a:t>CONTINUAREMOS CON LA ELABORACIÓN DEL LIBRILLO PARA EVALUAR EL LIBRO: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04DE8-B7F3-42B6-24B5-3109800B5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1443426"/>
            <a:ext cx="113709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En cada una de las hojas de block o cartulina deberás realizar lo siguiente: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1: Escribir el título y autor del libro. Incluir imágenes.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2: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Escribir nombre del personaje principal y sus características (a lo menos 4). Debes incluir una imagen.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Escoger otro personaje y escribir a lo menos 4 características.  Debes incluir una imagen.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3: Escribir el ambiente principal y a lo menos 3 características. (incluir una imagen)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4: Escribir de qué se trataba el libro, puedes guiarte por la estructura de inicio-desarrollo-final. Debes incluir imágenes.</a:t>
            </a:r>
          </a:p>
        </p:txBody>
      </p:sp>
    </p:spTree>
    <p:extLst>
      <p:ext uri="{BB962C8B-B14F-4D97-AF65-F5344CB8AC3E}">
        <p14:creationId xmlns:p14="http://schemas.microsoft.com/office/powerpoint/2010/main" val="3212261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COMPRENSIÓN 7.2</vt:lpstr>
      <vt:lpstr>CONTINUAREMOS CON LA ELABORACIÓN DEL LIBRILLO PARA EVALUAR EL LIBRO: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2024-07-08T04:01:18Z</dcterms:created>
  <dcterms:modified xsi:type="dcterms:W3CDTF">2024-07-08T18:13:41Z</dcterms:modified>
</cp:coreProperties>
</file>