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3F0D75-9A97-DB0D-D7B0-53717DDB1A0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4920EEC1-F21D-D19C-762B-6B672154BB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A7842759-8B4D-747A-2636-6CF4BCC07D71}"/>
              </a:ext>
            </a:extLst>
          </p:cNvPr>
          <p:cNvSpPr>
            <a:spLocks noGrp="1"/>
          </p:cNvSpPr>
          <p:nvPr>
            <p:ph type="dt" sz="half" idx="10"/>
          </p:nvPr>
        </p:nvSpPr>
        <p:spPr/>
        <p:txBody>
          <a:bodyPr/>
          <a:lstStyle/>
          <a:p>
            <a:fld id="{392C9BA3-6C53-4E86-8F6A-039268879B46}" type="datetimeFigureOut">
              <a:rPr lang="es-CL" smtClean="0"/>
              <a:t>19-07-2024</a:t>
            </a:fld>
            <a:endParaRPr lang="es-CL"/>
          </a:p>
        </p:txBody>
      </p:sp>
      <p:sp>
        <p:nvSpPr>
          <p:cNvPr id="5" name="Marcador de pie de página 4">
            <a:extLst>
              <a:ext uri="{FF2B5EF4-FFF2-40B4-BE49-F238E27FC236}">
                <a16:creationId xmlns:a16="http://schemas.microsoft.com/office/drawing/2014/main" id="{48C7FB97-3E24-004F-DA91-B7C3ED6CBFF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EEA034C-3EF1-DAFA-D030-CF4162B8B20A}"/>
              </a:ext>
            </a:extLst>
          </p:cNvPr>
          <p:cNvSpPr>
            <a:spLocks noGrp="1"/>
          </p:cNvSpPr>
          <p:nvPr>
            <p:ph type="sldNum" sz="quarter" idx="12"/>
          </p:nvPr>
        </p:nvSpPr>
        <p:spPr/>
        <p:txBody>
          <a:bodyPr/>
          <a:lstStyle/>
          <a:p>
            <a:fld id="{4406F93C-F2D1-484F-8ACD-2941B08327AB}" type="slidenum">
              <a:rPr lang="es-CL" smtClean="0"/>
              <a:t>‹Nº›</a:t>
            </a:fld>
            <a:endParaRPr lang="es-CL"/>
          </a:p>
        </p:txBody>
      </p:sp>
    </p:spTree>
    <p:extLst>
      <p:ext uri="{BB962C8B-B14F-4D97-AF65-F5344CB8AC3E}">
        <p14:creationId xmlns:p14="http://schemas.microsoft.com/office/powerpoint/2010/main" val="165740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75562C-F82B-B669-BED8-9D3DFF3D3F59}"/>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7CA9B69D-F69C-CFE7-4F7F-2BF6E2086B5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2C75217-4750-6694-69F7-4104B5DE7333}"/>
              </a:ext>
            </a:extLst>
          </p:cNvPr>
          <p:cNvSpPr>
            <a:spLocks noGrp="1"/>
          </p:cNvSpPr>
          <p:nvPr>
            <p:ph type="dt" sz="half" idx="10"/>
          </p:nvPr>
        </p:nvSpPr>
        <p:spPr/>
        <p:txBody>
          <a:bodyPr/>
          <a:lstStyle/>
          <a:p>
            <a:fld id="{392C9BA3-6C53-4E86-8F6A-039268879B46}" type="datetimeFigureOut">
              <a:rPr lang="es-CL" smtClean="0"/>
              <a:t>19-07-2024</a:t>
            </a:fld>
            <a:endParaRPr lang="es-CL"/>
          </a:p>
        </p:txBody>
      </p:sp>
      <p:sp>
        <p:nvSpPr>
          <p:cNvPr id="5" name="Marcador de pie de página 4">
            <a:extLst>
              <a:ext uri="{FF2B5EF4-FFF2-40B4-BE49-F238E27FC236}">
                <a16:creationId xmlns:a16="http://schemas.microsoft.com/office/drawing/2014/main" id="{21917586-1E2C-8097-0D3E-B220049DB8D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EA7659A-5523-4C10-171B-482B16CD149B}"/>
              </a:ext>
            </a:extLst>
          </p:cNvPr>
          <p:cNvSpPr>
            <a:spLocks noGrp="1"/>
          </p:cNvSpPr>
          <p:nvPr>
            <p:ph type="sldNum" sz="quarter" idx="12"/>
          </p:nvPr>
        </p:nvSpPr>
        <p:spPr/>
        <p:txBody>
          <a:bodyPr/>
          <a:lstStyle/>
          <a:p>
            <a:fld id="{4406F93C-F2D1-484F-8ACD-2941B08327AB}" type="slidenum">
              <a:rPr lang="es-CL" smtClean="0"/>
              <a:t>‹Nº›</a:t>
            </a:fld>
            <a:endParaRPr lang="es-CL"/>
          </a:p>
        </p:txBody>
      </p:sp>
    </p:spTree>
    <p:extLst>
      <p:ext uri="{BB962C8B-B14F-4D97-AF65-F5344CB8AC3E}">
        <p14:creationId xmlns:p14="http://schemas.microsoft.com/office/powerpoint/2010/main" val="225292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77D9403-7FE0-F500-12A6-AB4BB267376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82D9F0F-C727-88AC-FABC-380EF95A48A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7065E15E-C206-A7DE-4699-B52E48A11C72}"/>
              </a:ext>
            </a:extLst>
          </p:cNvPr>
          <p:cNvSpPr>
            <a:spLocks noGrp="1"/>
          </p:cNvSpPr>
          <p:nvPr>
            <p:ph type="dt" sz="half" idx="10"/>
          </p:nvPr>
        </p:nvSpPr>
        <p:spPr/>
        <p:txBody>
          <a:bodyPr/>
          <a:lstStyle/>
          <a:p>
            <a:fld id="{392C9BA3-6C53-4E86-8F6A-039268879B46}" type="datetimeFigureOut">
              <a:rPr lang="es-CL" smtClean="0"/>
              <a:t>19-07-2024</a:t>
            </a:fld>
            <a:endParaRPr lang="es-CL"/>
          </a:p>
        </p:txBody>
      </p:sp>
      <p:sp>
        <p:nvSpPr>
          <p:cNvPr id="5" name="Marcador de pie de página 4">
            <a:extLst>
              <a:ext uri="{FF2B5EF4-FFF2-40B4-BE49-F238E27FC236}">
                <a16:creationId xmlns:a16="http://schemas.microsoft.com/office/drawing/2014/main" id="{E24C8DBB-4095-6F1A-DA43-522A63DB148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EEA2B53-EF44-C2C0-240B-1452540502B4}"/>
              </a:ext>
            </a:extLst>
          </p:cNvPr>
          <p:cNvSpPr>
            <a:spLocks noGrp="1"/>
          </p:cNvSpPr>
          <p:nvPr>
            <p:ph type="sldNum" sz="quarter" idx="12"/>
          </p:nvPr>
        </p:nvSpPr>
        <p:spPr/>
        <p:txBody>
          <a:bodyPr/>
          <a:lstStyle/>
          <a:p>
            <a:fld id="{4406F93C-F2D1-484F-8ACD-2941B08327AB}" type="slidenum">
              <a:rPr lang="es-CL" smtClean="0"/>
              <a:t>‹Nº›</a:t>
            </a:fld>
            <a:endParaRPr lang="es-CL"/>
          </a:p>
        </p:txBody>
      </p:sp>
    </p:spTree>
    <p:extLst>
      <p:ext uri="{BB962C8B-B14F-4D97-AF65-F5344CB8AC3E}">
        <p14:creationId xmlns:p14="http://schemas.microsoft.com/office/powerpoint/2010/main" val="3144729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929140-ECC6-06BE-4403-D591840C370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86943B9-C1B2-8937-D887-F0C00DC2F4C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A899693-B330-F675-A569-683563824AFB}"/>
              </a:ext>
            </a:extLst>
          </p:cNvPr>
          <p:cNvSpPr>
            <a:spLocks noGrp="1"/>
          </p:cNvSpPr>
          <p:nvPr>
            <p:ph type="dt" sz="half" idx="10"/>
          </p:nvPr>
        </p:nvSpPr>
        <p:spPr/>
        <p:txBody>
          <a:bodyPr/>
          <a:lstStyle/>
          <a:p>
            <a:fld id="{392C9BA3-6C53-4E86-8F6A-039268879B46}" type="datetimeFigureOut">
              <a:rPr lang="es-CL" smtClean="0"/>
              <a:t>19-07-2024</a:t>
            </a:fld>
            <a:endParaRPr lang="es-CL"/>
          </a:p>
        </p:txBody>
      </p:sp>
      <p:sp>
        <p:nvSpPr>
          <p:cNvPr id="5" name="Marcador de pie de página 4">
            <a:extLst>
              <a:ext uri="{FF2B5EF4-FFF2-40B4-BE49-F238E27FC236}">
                <a16:creationId xmlns:a16="http://schemas.microsoft.com/office/drawing/2014/main" id="{E01F5FEE-37B7-1792-92D9-143AC6EBB2D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BCFAAF1-30D2-3395-044F-49159F9E3C2F}"/>
              </a:ext>
            </a:extLst>
          </p:cNvPr>
          <p:cNvSpPr>
            <a:spLocks noGrp="1"/>
          </p:cNvSpPr>
          <p:nvPr>
            <p:ph type="sldNum" sz="quarter" idx="12"/>
          </p:nvPr>
        </p:nvSpPr>
        <p:spPr/>
        <p:txBody>
          <a:bodyPr/>
          <a:lstStyle/>
          <a:p>
            <a:fld id="{4406F93C-F2D1-484F-8ACD-2941B08327AB}" type="slidenum">
              <a:rPr lang="es-CL" smtClean="0"/>
              <a:t>‹Nº›</a:t>
            </a:fld>
            <a:endParaRPr lang="es-CL"/>
          </a:p>
        </p:txBody>
      </p:sp>
    </p:spTree>
    <p:extLst>
      <p:ext uri="{BB962C8B-B14F-4D97-AF65-F5344CB8AC3E}">
        <p14:creationId xmlns:p14="http://schemas.microsoft.com/office/powerpoint/2010/main" val="2602767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671F79-437D-0FC9-0F89-EEADA55632E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BC7248DF-92A6-2811-19CD-9D2F1583CB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89F6AD3-51C6-4562-A356-B19396224B4B}"/>
              </a:ext>
            </a:extLst>
          </p:cNvPr>
          <p:cNvSpPr>
            <a:spLocks noGrp="1"/>
          </p:cNvSpPr>
          <p:nvPr>
            <p:ph type="dt" sz="half" idx="10"/>
          </p:nvPr>
        </p:nvSpPr>
        <p:spPr/>
        <p:txBody>
          <a:bodyPr/>
          <a:lstStyle/>
          <a:p>
            <a:fld id="{392C9BA3-6C53-4E86-8F6A-039268879B46}" type="datetimeFigureOut">
              <a:rPr lang="es-CL" smtClean="0"/>
              <a:t>19-07-2024</a:t>
            </a:fld>
            <a:endParaRPr lang="es-CL"/>
          </a:p>
        </p:txBody>
      </p:sp>
      <p:sp>
        <p:nvSpPr>
          <p:cNvPr id="5" name="Marcador de pie de página 4">
            <a:extLst>
              <a:ext uri="{FF2B5EF4-FFF2-40B4-BE49-F238E27FC236}">
                <a16:creationId xmlns:a16="http://schemas.microsoft.com/office/drawing/2014/main" id="{FFA33226-6B8C-F424-58E6-9D0BD389A3C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28F532C-7A1F-4183-4996-D841F89E7018}"/>
              </a:ext>
            </a:extLst>
          </p:cNvPr>
          <p:cNvSpPr>
            <a:spLocks noGrp="1"/>
          </p:cNvSpPr>
          <p:nvPr>
            <p:ph type="sldNum" sz="quarter" idx="12"/>
          </p:nvPr>
        </p:nvSpPr>
        <p:spPr/>
        <p:txBody>
          <a:bodyPr/>
          <a:lstStyle/>
          <a:p>
            <a:fld id="{4406F93C-F2D1-484F-8ACD-2941B08327AB}" type="slidenum">
              <a:rPr lang="es-CL" smtClean="0"/>
              <a:t>‹Nº›</a:t>
            </a:fld>
            <a:endParaRPr lang="es-CL"/>
          </a:p>
        </p:txBody>
      </p:sp>
    </p:spTree>
    <p:extLst>
      <p:ext uri="{BB962C8B-B14F-4D97-AF65-F5344CB8AC3E}">
        <p14:creationId xmlns:p14="http://schemas.microsoft.com/office/powerpoint/2010/main" val="1569119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C7074-415E-F7B9-981C-B4951FC30524}"/>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C3EB0DDA-2E4E-D6BA-7F1F-9A66D45F18C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5377A2FE-E7BB-1D6F-242F-B7A51709FAB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A4740259-0EC7-E6EB-44D5-F371D517BA8D}"/>
              </a:ext>
            </a:extLst>
          </p:cNvPr>
          <p:cNvSpPr>
            <a:spLocks noGrp="1"/>
          </p:cNvSpPr>
          <p:nvPr>
            <p:ph type="dt" sz="half" idx="10"/>
          </p:nvPr>
        </p:nvSpPr>
        <p:spPr/>
        <p:txBody>
          <a:bodyPr/>
          <a:lstStyle/>
          <a:p>
            <a:fld id="{392C9BA3-6C53-4E86-8F6A-039268879B46}" type="datetimeFigureOut">
              <a:rPr lang="es-CL" smtClean="0"/>
              <a:t>19-07-2024</a:t>
            </a:fld>
            <a:endParaRPr lang="es-CL"/>
          </a:p>
        </p:txBody>
      </p:sp>
      <p:sp>
        <p:nvSpPr>
          <p:cNvPr id="6" name="Marcador de pie de página 5">
            <a:extLst>
              <a:ext uri="{FF2B5EF4-FFF2-40B4-BE49-F238E27FC236}">
                <a16:creationId xmlns:a16="http://schemas.microsoft.com/office/drawing/2014/main" id="{9B8F7C7B-F8DD-5AE4-045D-DB17DC02CFA7}"/>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68FE263-A926-D862-2F9F-B0D840026CE7}"/>
              </a:ext>
            </a:extLst>
          </p:cNvPr>
          <p:cNvSpPr>
            <a:spLocks noGrp="1"/>
          </p:cNvSpPr>
          <p:nvPr>
            <p:ph type="sldNum" sz="quarter" idx="12"/>
          </p:nvPr>
        </p:nvSpPr>
        <p:spPr/>
        <p:txBody>
          <a:bodyPr/>
          <a:lstStyle/>
          <a:p>
            <a:fld id="{4406F93C-F2D1-484F-8ACD-2941B08327AB}" type="slidenum">
              <a:rPr lang="es-CL" smtClean="0"/>
              <a:t>‹Nº›</a:t>
            </a:fld>
            <a:endParaRPr lang="es-CL"/>
          </a:p>
        </p:txBody>
      </p:sp>
    </p:spTree>
    <p:extLst>
      <p:ext uri="{BB962C8B-B14F-4D97-AF65-F5344CB8AC3E}">
        <p14:creationId xmlns:p14="http://schemas.microsoft.com/office/powerpoint/2010/main" val="4054824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B49074-13B3-E475-A1A1-1B6C2507D44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ADD2390-6489-F73F-868C-D93D416F28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2F077C0-5DF1-DD75-4806-406D744AFB7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B57C6E9C-B18A-DC90-8C39-7E5A4F0CB2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7DB9370-7101-73F2-946B-98A7217FA15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229F7EEC-68B7-9947-1BEF-BF1E35676AD1}"/>
              </a:ext>
            </a:extLst>
          </p:cNvPr>
          <p:cNvSpPr>
            <a:spLocks noGrp="1"/>
          </p:cNvSpPr>
          <p:nvPr>
            <p:ph type="dt" sz="half" idx="10"/>
          </p:nvPr>
        </p:nvSpPr>
        <p:spPr/>
        <p:txBody>
          <a:bodyPr/>
          <a:lstStyle/>
          <a:p>
            <a:fld id="{392C9BA3-6C53-4E86-8F6A-039268879B46}" type="datetimeFigureOut">
              <a:rPr lang="es-CL" smtClean="0"/>
              <a:t>19-07-2024</a:t>
            </a:fld>
            <a:endParaRPr lang="es-CL"/>
          </a:p>
        </p:txBody>
      </p:sp>
      <p:sp>
        <p:nvSpPr>
          <p:cNvPr id="8" name="Marcador de pie de página 7">
            <a:extLst>
              <a:ext uri="{FF2B5EF4-FFF2-40B4-BE49-F238E27FC236}">
                <a16:creationId xmlns:a16="http://schemas.microsoft.com/office/drawing/2014/main" id="{486FA9CB-6C5D-4671-7E87-D2F3B2B6A118}"/>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3896F9E1-CBFB-36EA-7B74-D054D69F59F5}"/>
              </a:ext>
            </a:extLst>
          </p:cNvPr>
          <p:cNvSpPr>
            <a:spLocks noGrp="1"/>
          </p:cNvSpPr>
          <p:nvPr>
            <p:ph type="sldNum" sz="quarter" idx="12"/>
          </p:nvPr>
        </p:nvSpPr>
        <p:spPr/>
        <p:txBody>
          <a:bodyPr/>
          <a:lstStyle/>
          <a:p>
            <a:fld id="{4406F93C-F2D1-484F-8ACD-2941B08327AB}" type="slidenum">
              <a:rPr lang="es-CL" smtClean="0"/>
              <a:t>‹Nº›</a:t>
            </a:fld>
            <a:endParaRPr lang="es-CL"/>
          </a:p>
        </p:txBody>
      </p:sp>
    </p:spTree>
    <p:extLst>
      <p:ext uri="{BB962C8B-B14F-4D97-AF65-F5344CB8AC3E}">
        <p14:creationId xmlns:p14="http://schemas.microsoft.com/office/powerpoint/2010/main" val="85270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975CDD-900F-D065-0F06-88E1314F575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D98FA9EC-A1A8-B38A-3E15-D1A003CCADFC}"/>
              </a:ext>
            </a:extLst>
          </p:cNvPr>
          <p:cNvSpPr>
            <a:spLocks noGrp="1"/>
          </p:cNvSpPr>
          <p:nvPr>
            <p:ph type="dt" sz="half" idx="10"/>
          </p:nvPr>
        </p:nvSpPr>
        <p:spPr/>
        <p:txBody>
          <a:bodyPr/>
          <a:lstStyle/>
          <a:p>
            <a:fld id="{392C9BA3-6C53-4E86-8F6A-039268879B46}" type="datetimeFigureOut">
              <a:rPr lang="es-CL" smtClean="0"/>
              <a:t>19-07-2024</a:t>
            </a:fld>
            <a:endParaRPr lang="es-CL"/>
          </a:p>
        </p:txBody>
      </p:sp>
      <p:sp>
        <p:nvSpPr>
          <p:cNvPr id="4" name="Marcador de pie de página 3">
            <a:extLst>
              <a:ext uri="{FF2B5EF4-FFF2-40B4-BE49-F238E27FC236}">
                <a16:creationId xmlns:a16="http://schemas.microsoft.com/office/drawing/2014/main" id="{04C84772-2904-3A2A-3B81-F52DCB65A2C0}"/>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098428DB-B889-4AF1-6D26-4EB49E6C14C6}"/>
              </a:ext>
            </a:extLst>
          </p:cNvPr>
          <p:cNvSpPr>
            <a:spLocks noGrp="1"/>
          </p:cNvSpPr>
          <p:nvPr>
            <p:ph type="sldNum" sz="quarter" idx="12"/>
          </p:nvPr>
        </p:nvSpPr>
        <p:spPr/>
        <p:txBody>
          <a:bodyPr/>
          <a:lstStyle/>
          <a:p>
            <a:fld id="{4406F93C-F2D1-484F-8ACD-2941B08327AB}" type="slidenum">
              <a:rPr lang="es-CL" smtClean="0"/>
              <a:t>‹Nº›</a:t>
            </a:fld>
            <a:endParaRPr lang="es-CL"/>
          </a:p>
        </p:txBody>
      </p:sp>
    </p:spTree>
    <p:extLst>
      <p:ext uri="{BB962C8B-B14F-4D97-AF65-F5344CB8AC3E}">
        <p14:creationId xmlns:p14="http://schemas.microsoft.com/office/powerpoint/2010/main" val="872815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93CF784-1ED6-5585-5570-58CCBEDC92B5}"/>
              </a:ext>
            </a:extLst>
          </p:cNvPr>
          <p:cNvSpPr>
            <a:spLocks noGrp="1"/>
          </p:cNvSpPr>
          <p:nvPr>
            <p:ph type="dt" sz="half" idx="10"/>
          </p:nvPr>
        </p:nvSpPr>
        <p:spPr/>
        <p:txBody>
          <a:bodyPr/>
          <a:lstStyle/>
          <a:p>
            <a:fld id="{392C9BA3-6C53-4E86-8F6A-039268879B46}" type="datetimeFigureOut">
              <a:rPr lang="es-CL" smtClean="0"/>
              <a:t>19-07-2024</a:t>
            </a:fld>
            <a:endParaRPr lang="es-CL"/>
          </a:p>
        </p:txBody>
      </p:sp>
      <p:sp>
        <p:nvSpPr>
          <p:cNvPr id="3" name="Marcador de pie de página 2">
            <a:extLst>
              <a:ext uri="{FF2B5EF4-FFF2-40B4-BE49-F238E27FC236}">
                <a16:creationId xmlns:a16="http://schemas.microsoft.com/office/drawing/2014/main" id="{81461EF6-5E4E-F1F7-61D0-480AF5041F89}"/>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AAB7A7CA-5C51-BAFA-F5E4-769A2951E760}"/>
              </a:ext>
            </a:extLst>
          </p:cNvPr>
          <p:cNvSpPr>
            <a:spLocks noGrp="1"/>
          </p:cNvSpPr>
          <p:nvPr>
            <p:ph type="sldNum" sz="quarter" idx="12"/>
          </p:nvPr>
        </p:nvSpPr>
        <p:spPr/>
        <p:txBody>
          <a:bodyPr/>
          <a:lstStyle/>
          <a:p>
            <a:fld id="{4406F93C-F2D1-484F-8ACD-2941B08327AB}" type="slidenum">
              <a:rPr lang="es-CL" smtClean="0"/>
              <a:t>‹Nº›</a:t>
            </a:fld>
            <a:endParaRPr lang="es-CL"/>
          </a:p>
        </p:txBody>
      </p:sp>
    </p:spTree>
    <p:extLst>
      <p:ext uri="{BB962C8B-B14F-4D97-AF65-F5344CB8AC3E}">
        <p14:creationId xmlns:p14="http://schemas.microsoft.com/office/powerpoint/2010/main" val="192036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70417B-8946-1E0A-878E-28C7C95ADC4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87936D09-2A4B-72FF-7F72-42C80D83E1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753956B1-6B35-C3B1-962D-D10EB37C0E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F844ED7-C0DB-C501-D776-D22DEBF0EB9D}"/>
              </a:ext>
            </a:extLst>
          </p:cNvPr>
          <p:cNvSpPr>
            <a:spLocks noGrp="1"/>
          </p:cNvSpPr>
          <p:nvPr>
            <p:ph type="dt" sz="half" idx="10"/>
          </p:nvPr>
        </p:nvSpPr>
        <p:spPr/>
        <p:txBody>
          <a:bodyPr/>
          <a:lstStyle/>
          <a:p>
            <a:fld id="{392C9BA3-6C53-4E86-8F6A-039268879B46}" type="datetimeFigureOut">
              <a:rPr lang="es-CL" smtClean="0"/>
              <a:t>19-07-2024</a:t>
            </a:fld>
            <a:endParaRPr lang="es-CL"/>
          </a:p>
        </p:txBody>
      </p:sp>
      <p:sp>
        <p:nvSpPr>
          <p:cNvPr id="6" name="Marcador de pie de página 5">
            <a:extLst>
              <a:ext uri="{FF2B5EF4-FFF2-40B4-BE49-F238E27FC236}">
                <a16:creationId xmlns:a16="http://schemas.microsoft.com/office/drawing/2014/main" id="{77669C24-040D-6B25-B638-8EDBCA8DD43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D439191-BCA9-A28C-03C8-02C7F97D6F78}"/>
              </a:ext>
            </a:extLst>
          </p:cNvPr>
          <p:cNvSpPr>
            <a:spLocks noGrp="1"/>
          </p:cNvSpPr>
          <p:nvPr>
            <p:ph type="sldNum" sz="quarter" idx="12"/>
          </p:nvPr>
        </p:nvSpPr>
        <p:spPr/>
        <p:txBody>
          <a:bodyPr/>
          <a:lstStyle/>
          <a:p>
            <a:fld id="{4406F93C-F2D1-484F-8ACD-2941B08327AB}" type="slidenum">
              <a:rPr lang="es-CL" smtClean="0"/>
              <a:t>‹Nº›</a:t>
            </a:fld>
            <a:endParaRPr lang="es-CL"/>
          </a:p>
        </p:txBody>
      </p:sp>
    </p:spTree>
    <p:extLst>
      <p:ext uri="{BB962C8B-B14F-4D97-AF65-F5344CB8AC3E}">
        <p14:creationId xmlns:p14="http://schemas.microsoft.com/office/powerpoint/2010/main" val="2090781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6E7937-1BDC-70CA-0B2C-71DC27A5011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80D7B549-E4C4-5B77-33CF-F80BD9642B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C06A6CFB-D6AF-37F8-60EE-400802E66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C25BC41-C5C0-E05D-57BA-C78FE49463CE}"/>
              </a:ext>
            </a:extLst>
          </p:cNvPr>
          <p:cNvSpPr>
            <a:spLocks noGrp="1"/>
          </p:cNvSpPr>
          <p:nvPr>
            <p:ph type="dt" sz="half" idx="10"/>
          </p:nvPr>
        </p:nvSpPr>
        <p:spPr/>
        <p:txBody>
          <a:bodyPr/>
          <a:lstStyle/>
          <a:p>
            <a:fld id="{392C9BA3-6C53-4E86-8F6A-039268879B46}" type="datetimeFigureOut">
              <a:rPr lang="es-CL" smtClean="0"/>
              <a:t>19-07-2024</a:t>
            </a:fld>
            <a:endParaRPr lang="es-CL"/>
          </a:p>
        </p:txBody>
      </p:sp>
      <p:sp>
        <p:nvSpPr>
          <p:cNvPr id="6" name="Marcador de pie de página 5">
            <a:extLst>
              <a:ext uri="{FF2B5EF4-FFF2-40B4-BE49-F238E27FC236}">
                <a16:creationId xmlns:a16="http://schemas.microsoft.com/office/drawing/2014/main" id="{EF15DA47-0E83-DF74-5DD5-67CE7118D9A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483D2BE1-F718-BF7B-FCCC-756F3F5758FB}"/>
              </a:ext>
            </a:extLst>
          </p:cNvPr>
          <p:cNvSpPr>
            <a:spLocks noGrp="1"/>
          </p:cNvSpPr>
          <p:nvPr>
            <p:ph type="sldNum" sz="quarter" idx="12"/>
          </p:nvPr>
        </p:nvSpPr>
        <p:spPr/>
        <p:txBody>
          <a:bodyPr/>
          <a:lstStyle/>
          <a:p>
            <a:fld id="{4406F93C-F2D1-484F-8ACD-2941B08327AB}" type="slidenum">
              <a:rPr lang="es-CL" smtClean="0"/>
              <a:t>‹Nº›</a:t>
            </a:fld>
            <a:endParaRPr lang="es-CL"/>
          </a:p>
        </p:txBody>
      </p:sp>
    </p:spTree>
    <p:extLst>
      <p:ext uri="{BB962C8B-B14F-4D97-AF65-F5344CB8AC3E}">
        <p14:creationId xmlns:p14="http://schemas.microsoft.com/office/powerpoint/2010/main" val="115827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FE012DF-7741-72C2-348B-CA9BBED6F0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9DE33BF-26E7-02C7-78E2-310BE04952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637BF75-B11B-202E-3DF9-F75A797F53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2C9BA3-6C53-4E86-8F6A-039268879B46}" type="datetimeFigureOut">
              <a:rPr lang="es-CL" smtClean="0"/>
              <a:t>19-07-2024</a:t>
            </a:fld>
            <a:endParaRPr lang="es-CL"/>
          </a:p>
        </p:txBody>
      </p:sp>
      <p:sp>
        <p:nvSpPr>
          <p:cNvPr id="5" name="Marcador de pie de página 4">
            <a:extLst>
              <a:ext uri="{FF2B5EF4-FFF2-40B4-BE49-F238E27FC236}">
                <a16:creationId xmlns:a16="http://schemas.microsoft.com/office/drawing/2014/main" id="{BDCA94C9-A626-60C6-5312-389B9854E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293F4355-B991-C01E-E309-920D374D6F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6F93C-F2D1-484F-8ACD-2941B08327AB}" type="slidenum">
              <a:rPr lang="es-CL" smtClean="0"/>
              <a:t>‹Nº›</a:t>
            </a:fld>
            <a:endParaRPr lang="es-CL"/>
          </a:p>
        </p:txBody>
      </p:sp>
    </p:spTree>
    <p:extLst>
      <p:ext uri="{BB962C8B-B14F-4D97-AF65-F5344CB8AC3E}">
        <p14:creationId xmlns:p14="http://schemas.microsoft.com/office/powerpoint/2010/main" val="2470511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dirty="0"/>
              <a:t>TALLER DE COMPRENSIÓN 8</a:t>
            </a:r>
          </a:p>
        </p:txBody>
      </p:sp>
      <p:sp>
        <p:nvSpPr>
          <p:cNvPr id="3" name="Subtítulo 2"/>
          <p:cNvSpPr>
            <a:spLocks noGrp="1"/>
          </p:cNvSpPr>
          <p:nvPr>
            <p:ph type="subTitle" idx="1"/>
          </p:nvPr>
        </p:nvSpPr>
        <p:spPr/>
        <p:txBody>
          <a:bodyPr/>
          <a:lstStyle/>
          <a:p>
            <a:r>
              <a:rPr lang="es-CL" dirty="0"/>
              <a:t>Comprendo lo que lee y reflexiono sobre un conflicto</a:t>
            </a:r>
          </a:p>
          <a:p>
            <a:r>
              <a:rPr lang="es-CL" dirty="0"/>
              <a:t>18-07-2024</a:t>
            </a:r>
          </a:p>
          <a:p>
            <a:r>
              <a:rPr lang="es-CL" dirty="0"/>
              <a:t>4° básico</a:t>
            </a:r>
          </a:p>
        </p:txBody>
      </p:sp>
    </p:spTree>
    <p:extLst>
      <p:ext uri="{BB962C8B-B14F-4D97-AF65-F5344CB8AC3E}">
        <p14:creationId xmlns:p14="http://schemas.microsoft.com/office/powerpoint/2010/main" val="2287131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8539" y="177281"/>
            <a:ext cx="11513976" cy="1325563"/>
          </a:xfrm>
        </p:spPr>
        <p:txBody>
          <a:bodyPr/>
          <a:lstStyle/>
          <a:p>
            <a:r>
              <a:rPr lang="es-CL" dirty="0"/>
              <a:t>Trabajaremos en las páginas 15 y 16 del libro, con el texto “¿Por qué gritan los loros?”</a:t>
            </a:r>
          </a:p>
        </p:txBody>
      </p:sp>
      <p:sp>
        <p:nvSpPr>
          <p:cNvPr id="3" name="Marcador de contenido 2"/>
          <p:cNvSpPr>
            <a:spLocks noGrp="1"/>
          </p:cNvSpPr>
          <p:nvPr>
            <p:ph idx="1"/>
          </p:nvPr>
        </p:nvSpPr>
        <p:spPr>
          <a:xfrm>
            <a:off x="541175" y="1737977"/>
            <a:ext cx="11471988" cy="4205624"/>
          </a:xfrm>
        </p:spPr>
        <p:txBody>
          <a:bodyPr>
            <a:normAutofit lnSpcReduction="10000"/>
          </a:bodyPr>
          <a:lstStyle/>
          <a:p>
            <a:r>
              <a:rPr lang="es-CL" sz="3000" dirty="0"/>
              <a:t>Leeremos el texto de manera colectica, pero recuerda que debes  leer el texto las veces que sea necesario para poder desarrollar tu trabajo.</a:t>
            </a:r>
          </a:p>
          <a:p>
            <a:endParaRPr lang="es-CL" sz="3000" dirty="0"/>
          </a:p>
          <a:p>
            <a:pPr marL="0" indent="0">
              <a:buNone/>
            </a:pPr>
            <a:r>
              <a:rPr lang="es-CL" sz="3000" dirty="0"/>
              <a:t>Escribe de que se trataba la leyenda, te puedes ayudar respondiendo las siguientes preguntas ¿Cuál es el problema que enfrentan los loros? ¿Cómo lo pudieron solucionar? ¿Qué hecho explica la leyenda?</a:t>
            </a:r>
          </a:p>
          <a:p>
            <a:pPr marL="0" indent="0">
              <a:buNone/>
            </a:pPr>
            <a:endParaRPr lang="es-CL" sz="3000" dirty="0"/>
          </a:p>
          <a:p>
            <a:pPr marL="0" indent="0">
              <a:buNone/>
            </a:pPr>
            <a:r>
              <a:rPr lang="es-CL" sz="3000" dirty="0"/>
              <a:t>Ahora deberás escribir un manual de convivencia para los loros.  Para ellos deberás crear una lista con 10 normas que deberán cumplir.</a:t>
            </a:r>
          </a:p>
          <a:p>
            <a:endParaRPr lang="es-CL" dirty="0"/>
          </a:p>
          <a:p>
            <a:pPr marL="0" indent="0">
              <a:buNone/>
            </a:pPr>
            <a:endParaRPr lang="es-CL" dirty="0"/>
          </a:p>
        </p:txBody>
      </p:sp>
    </p:spTree>
    <p:extLst>
      <p:ext uri="{BB962C8B-B14F-4D97-AF65-F5344CB8AC3E}">
        <p14:creationId xmlns:p14="http://schemas.microsoft.com/office/powerpoint/2010/main" val="428182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Ahora reflexionemos…</a:t>
            </a:r>
          </a:p>
        </p:txBody>
      </p:sp>
      <p:sp>
        <p:nvSpPr>
          <p:cNvPr id="3" name="Marcador de contenido 2"/>
          <p:cNvSpPr>
            <a:spLocks noGrp="1"/>
          </p:cNvSpPr>
          <p:nvPr>
            <p:ph idx="1"/>
          </p:nvPr>
        </p:nvSpPr>
        <p:spPr>
          <a:xfrm>
            <a:off x="354874" y="1690688"/>
            <a:ext cx="11571515" cy="4351338"/>
          </a:xfrm>
        </p:spPr>
        <p:txBody>
          <a:bodyPr>
            <a:normAutofit/>
          </a:bodyPr>
          <a:lstStyle/>
          <a:p>
            <a:pPr marL="0" indent="0" algn="ctr">
              <a:buNone/>
            </a:pPr>
            <a:r>
              <a:rPr lang="es-CL" sz="4400" dirty="0"/>
              <a:t>¿Esas normas que creaste se podrían utilizar en el curso?</a:t>
            </a:r>
          </a:p>
        </p:txBody>
      </p:sp>
    </p:spTree>
    <p:extLst>
      <p:ext uri="{BB962C8B-B14F-4D97-AF65-F5344CB8AC3E}">
        <p14:creationId xmlns:p14="http://schemas.microsoft.com/office/powerpoint/2010/main" val="265528045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139</Words>
  <Application>Microsoft Office PowerPoint</Application>
  <PresentationFormat>Panorámica</PresentationFormat>
  <Paragraphs>12</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TALLER DE COMPRENSIÓN 8</vt:lpstr>
      <vt:lpstr>Trabajaremos en las páginas 15 y 16 del libro, con el texto “¿Por qué gritan los loros?”</vt:lpstr>
      <vt:lpstr>Ahora reflexionemos…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Vale Tobar</dc:creator>
  <cp:lastModifiedBy>pablo espinosa perez</cp:lastModifiedBy>
  <cp:revision>1</cp:revision>
  <dcterms:created xsi:type="dcterms:W3CDTF">2024-07-17T18:38:05Z</dcterms:created>
  <dcterms:modified xsi:type="dcterms:W3CDTF">2024-07-19T13:27:50Z</dcterms:modified>
</cp:coreProperties>
</file>