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127205-83CC-6190-C145-8E6CC875D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07F360-6481-3E2C-BD92-35AB54F250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6D951D-F9D6-A018-DC09-307D44A5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80CC97-CD9D-F02F-A4EC-3422213D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0BAC4F-F3F3-2344-3084-64A44720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604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74A9F-6FC7-260C-E857-24FF3FE85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75A7F9-0DE9-EDC1-9B3C-527F17D1FF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DE1018-C85C-314D-9CAE-93F46BECF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965AB6-D201-3FCD-5A0E-1F51386B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170E67-3B52-8B4C-4873-E3A3803E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693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815C73-12A4-9EAE-627E-BA422360A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F522CC-AE3C-B6E6-B7BF-4EE82219D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A33C5C-27DE-7318-80A5-4256A8B8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9427E3-C262-523A-B76F-071509373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9367A9-1BCC-249E-6CFA-8825D303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866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19547-17DE-E2F8-1690-E3D93C03C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AF90ED-46C4-7D83-046C-5B6AC5FF3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B983D2-E619-2800-47CD-270743B99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FDEA30-6FBE-49CB-4AD2-A4D0F59D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1770-BD30-2A46-E34D-9786B1035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788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7B447F-FD58-348E-0597-A64E6BEF7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B3A7CC-3066-BD53-4776-479AB876F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4BA6BB-8C7D-46BF-AF0D-3C6F0FCBD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5AC195-697E-3DCE-0DB0-7CCABE083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EE6E01-C5BF-6CCF-6F99-330A74DD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064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898A6D-53CF-65C8-0134-7325AE792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2F9DFB-2CF8-24A4-8D05-61650DBCC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4194B6-6B4F-7D02-89DD-851789924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3FE088-ABD5-57C1-52DE-72F397960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C29C17-FE31-1094-2299-C6CAF49EA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CB9EC4-EAB2-A469-ADE8-93DC7DAC4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043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ADD1D-AE32-1F48-16F1-C57218F1C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6AF194-79DC-13D0-387D-E9BDF21A4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6BBA5B-EE8B-2F70-1E72-BCC019EF7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4DC19D-91A7-49BB-62D1-33FA50A43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B59C40-D082-4D60-C0DC-9B2DFCE00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6177218-5BEC-7B26-76B4-99F4C7658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F9F4484-D2C1-91F0-5635-5461FAAD5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9F2145-C016-3ACB-5E8F-D9B5FBE46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275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E334D2-C6B5-84FB-744F-4BF60B278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B1CDAEA-68E1-CFE0-A89B-9C6D489EA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4C663B-D449-1B75-C5C4-3A8E2D60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7D2AF2-F55C-EBB0-FD3F-68A6F6D0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316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0F3DB5-1F40-47D5-A983-D8FAECC94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E609AB-6956-1409-2EB1-CA776C7C0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2F961C-BB40-5E41-2938-E1FFF55CA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303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AF9CF4-3762-47FC-27C3-8093361E7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CB11E1-8C81-C58F-9A1D-E625E6279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90FDC-9F6D-66C1-CD2E-CE0042B13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9C204E-1C0A-AC01-DF3F-2F9EFE99B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9F5F9F-C17E-F396-BB6D-2E8CFE13E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9ABC23-6CBB-02F2-892E-34F118E6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040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A77CEC-61BA-930D-4EFA-8F5F54C7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123A8EF-51A1-9255-9113-760D42FC09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5981F6-FAD7-BF42-CCE0-F706C435A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CD0680-6F40-4846-A789-2D7319EF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A0554F-3852-7FED-98BB-AFF05FD6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4D6BB6-7516-50E2-B5DC-3BB75DCC2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348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7D123F-05AB-2DF6-E3B6-A0E11260D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5ADBB0-8DEF-39C3-851B-2D4DE3115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644013-0600-974B-24D3-CF3BE6E346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4B957-9542-4D85-AA44-D8552CCE4E0D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747847-0506-2B07-C9C9-47E8E7774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05A6C-A154-7C61-5D6E-EAA9A4B00E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5B435-EAA7-4312-8820-71AF6B3B76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164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68829" y="828449"/>
            <a:ext cx="9756710" cy="2387600"/>
          </a:xfrm>
        </p:spPr>
        <p:txBody>
          <a:bodyPr/>
          <a:lstStyle/>
          <a:p>
            <a:r>
              <a:rPr lang="es-CL" dirty="0"/>
              <a:t>TALLER DE PRODUCCIÓN DE TEXTO 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6677" y="3317454"/>
            <a:ext cx="9144000" cy="1655762"/>
          </a:xfrm>
        </p:spPr>
        <p:txBody>
          <a:bodyPr>
            <a:normAutofit/>
          </a:bodyPr>
          <a:lstStyle/>
          <a:p>
            <a:r>
              <a:rPr lang="es-CL" sz="2800" dirty="0"/>
              <a:t>Planifico mi escritura</a:t>
            </a:r>
          </a:p>
          <a:p>
            <a:r>
              <a:rPr lang="es-CL" sz="2800" dirty="0"/>
              <a:t>06-06-2024</a:t>
            </a:r>
          </a:p>
          <a:p>
            <a:r>
              <a:rPr lang="es-CL" sz="2800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753289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s-CL" dirty="0"/>
              <a:t>Recuerda que antes de escribir tienes que ordenar tus ideas planificando tu escritura.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5686" y="14244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Contesta las siguientes preguntas:</a:t>
            </a:r>
          </a:p>
          <a:p>
            <a:pPr marL="0" indent="0">
              <a:buNone/>
            </a:pPr>
            <a:r>
              <a:rPr lang="es-CL" dirty="0"/>
              <a:t>¿Qué tipo de texto escribiré? (narrativo)</a:t>
            </a:r>
          </a:p>
          <a:p>
            <a:pPr marL="0" indent="0">
              <a:buNone/>
            </a:pPr>
            <a:r>
              <a:rPr lang="es-CL" dirty="0"/>
              <a:t>¿De qué se tratará?</a:t>
            </a:r>
          </a:p>
          <a:p>
            <a:pPr marL="0" indent="0">
              <a:buNone/>
            </a:pPr>
            <a:r>
              <a:rPr lang="es-CL" dirty="0"/>
              <a:t>¿Cuál será el ambiente?</a:t>
            </a:r>
          </a:p>
          <a:p>
            <a:pPr marL="0" indent="0">
              <a:buNone/>
            </a:pPr>
            <a:r>
              <a:rPr lang="es-CL" dirty="0"/>
              <a:t>¿Quiénes serán los personajes? (máximo 3)</a:t>
            </a:r>
          </a:p>
          <a:p>
            <a:pPr marL="0" indent="0">
              <a:buNone/>
            </a:pPr>
            <a:r>
              <a:rPr lang="es-CL" dirty="0"/>
              <a:t>¿Cuál será el título?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Luego haz tu borrador en el cuaderno y que la profesora </a:t>
            </a:r>
            <a:r>
              <a:rPr lang="es-CL"/>
              <a:t>lo corrija.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09291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84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4</vt:lpstr>
      <vt:lpstr>Recuerda que antes de escribir tienes que ordenar tus ideas planificando tu escritura.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2024-06-06T12:27:30Z</dcterms:created>
  <dcterms:modified xsi:type="dcterms:W3CDTF">2024-06-10T13:41:37Z</dcterms:modified>
</cp:coreProperties>
</file>