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585F9-33F7-5AB9-DAE5-482851733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18C103-2D11-A652-5BF7-5C27FEBDB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4D3669-DD1C-BCBF-5111-0AA47FA8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6FEF3-1D4D-7025-E94C-7304118C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CF8E2A-8D58-9FA1-05E8-F5B547EC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924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452C4-0896-4441-44D0-10F84C642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76BD63-5680-B2BE-9A94-94C1638DE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8C27D9-2165-1468-2248-1842BB08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05B453-1889-C840-CBA6-F40DFF74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28E6A4-4727-2E35-E43E-846CAFD4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88A43F-6607-E903-AF68-E92607989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78E59E-055C-46AC-0F7C-3813D0A0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94D0B-6F8E-A8D9-9912-030038C01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E42C85-DC48-2DCE-4686-25895539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F265E7-2524-E06C-949A-4B2BA7B3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6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DC1C2-38CC-477F-5158-91FCAA34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68887F-22BF-77DC-A585-3FEC9381E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4E16F0-4108-C1B4-DD99-579A80FF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7EB0AA-5946-5F8E-786F-CBAC9CB91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47BE16-D6CD-58D4-8935-90948F4A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57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9A711-FFEB-A87E-4EE8-7CE43A572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FA732A-B053-9505-CAE3-48B0CF0C2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66060-12E6-E936-562C-4CC67B35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F2291F-31AF-E448-0A1F-DABC3152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7CEEA3-B4F9-8942-B37E-43C2AA0A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064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1762E-A5E2-9384-95FC-A575A0E58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799F01-6618-F26D-39C4-6607BBA42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CDBD0D-B1E1-3755-6DE8-F5961741F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950624-D490-8EB6-C5B8-CC95621F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381B30-66A0-C44F-FCC6-3A680EB1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E3B0F3-330D-3347-812E-9243E763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68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76233-1D34-2BA6-6279-5A2EA2E2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4BFEF4-63EA-BCCE-19F7-CB0066FF4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A8D37A-F1D5-B599-6021-61FC4A90B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06B132-E021-70AD-B45B-A7F0C34F2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683A01-F886-0F78-F1FB-E45110172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F146E7-3FBC-B6CE-0810-403B6F9F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82D923-08BF-6571-3AC3-D2CC7B8D6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47C50A-74B0-3DBB-F865-F0C60346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242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4E170-7D38-05F9-13E7-6D6D8486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FC6050-A71D-4C61-E4FC-243959B3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670AB7-B0D9-1BAA-71CD-E94180F40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9BF404-9AAC-1508-6DC4-BD8E8EFE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46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E0238D-2091-D023-35D3-0CC2E5D9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319D7C-C685-91FB-47B9-BCCA747E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0BF2D1-29E0-5A7E-6490-2E3F5CA0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34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ECA9B-CA3D-50C6-361B-7EDF1BC4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EF61C9-E54F-9B75-435D-D57C3720D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D8BA16-2D79-F1C4-345E-FD7B8A4A9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F1065E-4EF7-B62B-2B5D-49D74A7B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F6C7D7-A286-C4AF-BCBB-D3861A252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3E0F0D-F997-8072-4B74-C029F603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927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7A773-B8FC-613F-0AC8-69BE63444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861E1D-64FD-FD71-E104-DC5556DF0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58C9A1-2351-568F-1FA1-0D9A6C20C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C516F5-8F9D-1847-6010-1D726F35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A80A73-CD4F-C163-0788-132D9099A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CE2169-7F9B-A595-FA8A-832E22F0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8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D38FF4-FC9D-7164-30C0-8D3A33A7E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EB8518-53CA-EF3E-FB75-A6084260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F238F9-D0D7-009C-6C36-2993C3969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B511-1860-4048-81EF-423B4D66D04C}" type="datetimeFigureOut">
              <a:rPr lang="es-CL" smtClean="0"/>
              <a:t>03-06-2024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D0A21E-D3F0-0C93-5978-DC7C148B3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6ACF7-37D8-E5FF-BE71-580B412DE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B2CED-A71A-4AD0-A3C7-61D0F3AFD9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240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zxIuin3CB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5.2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una biografía.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04-06-2024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8232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Escribe la biografía de Ana Frank.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383" y="1825625"/>
            <a:ext cx="11639006" cy="47972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Primero haz un borrador en tu cuaderno, recuerda incluir la información de las respuestas que hicimos la clase anterior.</a:t>
            </a:r>
            <a:endParaRPr lang="es-CL" u="sng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que la profesora corrija tu biografía la traspasarás a la hoja que te </a:t>
            </a:r>
            <a:r>
              <a:rPr lang="es-CL"/>
              <a:t>dará.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r>
              <a:rPr lang="es-CL" dirty="0"/>
              <a:t>Veamos el siguiente video: </a:t>
            </a:r>
            <a:r>
              <a:rPr lang="es-CL" dirty="0">
                <a:hlinkClick r:id="rId2"/>
              </a:rPr>
              <a:t>https://www.youtube.com/watch?v=zzxIuin3CBQ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289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5.2</vt:lpstr>
      <vt:lpstr>Escribe la biografía de Ana Frank.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5.2</dc:title>
  <dc:creator>Vale Tobar</dc:creator>
  <cp:lastModifiedBy>pablo espinosa perez</cp:lastModifiedBy>
  <cp:revision>1</cp:revision>
  <dcterms:created xsi:type="dcterms:W3CDTF">2024-06-03T01:18:13Z</dcterms:created>
  <dcterms:modified xsi:type="dcterms:W3CDTF">2024-06-03T15:52:40Z</dcterms:modified>
</cp:coreProperties>
</file>