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21682" y="975644"/>
            <a:ext cx="67153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Desafío 8: </a:t>
            </a:r>
          </a:p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Distribución binomial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332324" y="911046"/>
            <a:ext cx="102881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La novela de un autor tuvo un éxito tal que el 80% de  la población de lectores la han leído. 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Considere un grupo de 4 aficionados a la lectura:</a:t>
            </a:r>
          </a:p>
          <a:p>
            <a:pPr algn="ctr"/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marL="514350" indent="-514350">
              <a:buAutoNum type="alphaLcParenR"/>
            </a:pP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de que exactamente 2 de ellos hayan leído la novela?</a:t>
            </a:r>
          </a:p>
          <a:p>
            <a:pPr marL="514350" indent="-514350">
              <a:buAutoNum type="alphaLcParenR"/>
            </a:pP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de que a lo mucho 2 de ellos la hayan leído?</a:t>
            </a:r>
          </a:p>
          <a:p>
            <a:pPr marL="514350" indent="-514350">
              <a:buFontTx/>
              <a:buAutoNum type="alphaLcParenR"/>
            </a:pP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de que todos ellos la hayan leído?</a:t>
            </a:r>
          </a:p>
          <a:p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Diseñe un gráfico de distribución que represente la situación descrita.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623476" y="759647"/>
            <a:ext cx="7088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57197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332324" y="949146"/>
            <a:ext cx="1036437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Según los datos de una aseguradora la probabilidad de que una persona que califique en sus estándares de “buena salud” tiene 2/3 de probabilidad de vivir 30 años o más. </a:t>
            </a:r>
          </a:p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Si un agente de seguros vende pólizas a cinco personas que disfrutan de buena salud: </a:t>
            </a:r>
          </a:p>
          <a:p>
            <a:pPr marL="514350" indent="-514350">
              <a:buAutoNum type="alphaLcParenR"/>
            </a:pP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de que las cinco personas sobrevivan un periodo de 30 años?</a:t>
            </a:r>
          </a:p>
          <a:p>
            <a:pPr marL="514350" indent="-514350">
              <a:buAutoNum type="alphaLcParenR"/>
            </a:pP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de que al menos tres de las personas sobrevivan los 30 años?</a:t>
            </a:r>
          </a:p>
          <a:p>
            <a:pPr marL="514350" indent="-514350">
              <a:buFontTx/>
              <a:buAutoNum type="alphaLcParenR"/>
            </a:pP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de que transcurridos 30 años hayan exactamente 2 sobrevivientes?</a:t>
            </a:r>
          </a:p>
          <a:p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Diseñe un gráfico de distribución que represente la situación descrita.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623476" y="759647"/>
            <a:ext cx="7088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6968792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294</TotalTime>
  <Words>216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Calibri</vt:lpstr>
      <vt:lpstr>Gill Sans MT</vt:lpstr>
      <vt:lpstr>Kristen ITC</vt:lpstr>
      <vt:lpstr>Wingdings 2</vt:lpstr>
      <vt:lpstr>Dividendo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29</cp:revision>
  <dcterms:created xsi:type="dcterms:W3CDTF">2024-04-22T07:48:57Z</dcterms:created>
  <dcterms:modified xsi:type="dcterms:W3CDTF">2024-07-19T13:07:47Z</dcterms:modified>
</cp:coreProperties>
</file>