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76A46EF-6734-B958-8558-7D1DEA9B7FB0}" v="363" dt="2024-07-11T22:45:22.99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020" autoAdjust="0"/>
    <p:restoredTop sz="94660"/>
  </p:normalViewPr>
  <p:slideViewPr>
    <p:cSldViewPr snapToGrid="0">
      <p:cViewPr varScale="1">
        <p:scale>
          <a:sx n="82" d="100"/>
          <a:sy n="82" d="100"/>
        </p:scale>
        <p:origin x="461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microsoft.com/office/2015/10/relationships/revisionInfo" Target="revisionInfo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88191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18632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150962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981744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39700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79029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23942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306586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82375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604498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3603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0771E8B-6CA5-40B2-8038-0E112F3DAC1C}" type="datetimeFigureOut">
              <a:rPr lang="es-ES" smtClean="0"/>
              <a:t>12/07/2024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F1556C4-DFC3-4611-A7CC-780699185E2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331189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Actividad de creación 1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s-ES" dirty="0"/>
              <a:t>7º básico</a:t>
            </a:r>
          </a:p>
          <a:p>
            <a:r>
              <a:rPr lang="es-ES" dirty="0"/>
              <a:t>11/07/2024</a:t>
            </a:r>
          </a:p>
          <a:p>
            <a:r>
              <a:rPr lang="es-ES" dirty="0"/>
              <a:t>Música</a:t>
            </a:r>
          </a:p>
        </p:txBody>
      </p:sp>
    </p:spTree>
    <p:extLst>
      <p:ext uri="{BB962C8B-B14F-4D97-AF65-F5344CB8AC3E}">
        <p14:creationId xmlns:p14="http://schemas.microsoft.com/office/powerpoint/2010/main" val="240627317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6E71885-AA76-ED5F-E9A3-D53B4E0462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 dirty="0"/>
              <a:t>Actividad</a:t>
            </a:r>
          </a:p>
          <a:p>
            <a:pPr marL="514350" indent="-514350">
              <a:buAutoNum type="arabicParenR"/>
            </a:pPr>
            <a:r>
              <a:rPr lang="es-ES" dirty="0"/>
              <a:t>Observa el siguiente patrón rítmico: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4" name="Imagen 3" descr="Icono&#10;&#10;Descripción generada automáticamente">
            <a:extLst>
              <a:ext uri="{FF2B5EF4-FFF2-40B4-BE49-F238E27FC236}">
                <a16:creationId xmlns:a16="http://schemas.microsoft.com/office/drawing/2014/main" id="{0903B351-D23A-6E92-D09C-1C39634AAB7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3134" y="3201081"/>
            <a:ext cx="3705225" cy="1571625"/>
          </a:xfrm>
          <a:prstGeom prst="rect">
            <a:avLst/>
          </a:prstGeom>
        </p:spPr>
      </p:pic>
      <p:pic>
        <p:nvPicPr>
          <p:cNvPr id="6" name="Imagen 5" descr="Icono&#10;&#10;Descripción generada automáticamente">
            <a:extLst>
              <a:ext uri="{FF2B5EF4-FFF2-40B4-BE49-F238E27FC236}">
                <a16:creationId xmlns:a16="http://schemas.microsoft.com/office/drawing/2014/main" id="{9BFBB218-6FD7-2ABC-C42F-CF8485D59AF9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71381" y="3299244"/>
            <a:ext cx="1219200" cy="1409700"/>
          </a:xfrm>
          <a:prstGeom prst="rect">
            <a:avLst/>
          </a:prstGeom>
        </p:spPr>
      </p:pic>
      <p:pic>
        <p:nvPicPr>
          <p:cNvPr id="7" name="Imagen 6" descr="Icono&#10;&#10;Descripción generada automáticamente">
            <a:extLst>
              <a:ext uri="{FF2B5EF4-FFF2-40B4-BE49-F238E27FC236}">
                <a16:creationId xmlns:a16="http://schemas.microsoft.com/office/drawing/2014/main" id="{ACCA9C83-05A1-89A9-9D48-F7B3B6BD550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65985" y="3342376"/>
            <a:ext cx="1219200" cy="1409700"/>
          </a:xfrm>
          <a:prstGeom prst="rect">
            <a:avLst/>
          </a:prstGeom>
        </p:spPr>
      </p:pic>
      <p:pic>
        <p:nvPicPr>
          <p:cNvPr id="8" name="Imagen 7" descr="Icono&#10;&#10;Descripción generada automáticamente">
            <a:extLst>
              <a:ext uri="{FF2B5EF4-FFF2-40B4-BE49-F238E27FC236}">
                <a16:creationId xmlns:a16="http://schemas.microsoft.com/office/drawing/2014/main" id="{2D7AD376-EFF8-BD7F-A1EC-773AA9F35DE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08920" y="3341837"/>
            <a:ext cx="1696348" cy="14107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92987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C587F4C-C58E-E09E-6ED7-825E675C4E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0531"/>
            <a:ext cx="10515600" cy="4351338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s-ES" dirty="0"/>
              <a:t>2) En grupos inventa una melodía con tu instrumento utilizando el ritmo presentado anteriormente.</a:t>
            </a:r>
          </a:p>
          <a:p>
            <a:pPr marL="0" indent="0">
              <a:buNone/>
            </a:pPr>
            <a:r>
              <a:rPr lang="es-ES" dirty="0"/>
              <a:t>3) La composición debe tener las siguientes características:</a:t>
            </a:r>
          </a:p>
          <a:p>
            <a:pPr marL="514350" indent="-514350">
              <a:buAutoNum type="alphaLcParenR"/>
            </a:pPr>
            <a:r>
              <a:rPr lang="es-ES" dirty="0"/>
              <a:t>El patrón rítmico debe ir cambiando de timbre.</a:t>
            </a:r>
          </a:p>
          <a:p>
            <a:pPr marL="0" indent="0">
              <a:buNone/>
            </a:pPr>
            <a:r>
              <a:rPr lang="es-ES" dirty="0"/>
              <a:t>b)  Cada grupo debe confeccionar una partitura gráfica de la composición musical.</a:t>
            </a:r>
          </a:p>
          <a:p>
            <a:pPr marL="0" indent="0">
              <a:buNone/>
            </a:pPr>
            <a:r>
              <a:rPr lang="es-ES"/>
              <a:t>4) Pueden agregar alguna variación rítmica en su composición.</a:t>
            </a:r>
          </a:p>
          <a:p>
            <a:pPr marL="0" indent="0">
              <a:buNone/>
            </a:pPr>
            <a:r>
              <a:rPr lang="es-ES" dirty="0"/>
              <a:t>5) Mostrar al curso la interpretación de su composición musical.</a:t>
            </a:r>
          </a:p>
        </p:txBody>
      </p:sp>
    </p:spTree>
    <p:extLst>
      <p:ext uri="{BB962C8B-B14F-4D97-AF65-F5344CB8AC3E}">
        <p14:creationId xmlns:p14="http://schemas.microsoft.com/office/powerpoint/2010/main" val="167600714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87</Words>
  <Application>Microsoft Office PowerPoint</Application>
  <PresentationFormat>Panorámica</PresentationFormat>
  <Paragraphs>12</Paragraphs>
  <Slides>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</vt:i4>
      </vt:variant>
    </vt:vector>
  </HeadingPairs>
  <TitlesOfParts>
    <vt:vector size="7" baseType="lpstr">
      <vt:lpstr>Aptos</vt:lpstr>
      <vt:lpstr>Aptos Display</vt:lpstr>
      <vt:lpstr>Arial</vt:lpstr>
      <vt:lpstr>Tema de Office</vt:lpstr>
      <vt:lpstr>Actividad de creación 1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Colegio Sao Paulo</dc:creator>
  <cp:lastModifiedBy>pablo espinosa perez</cp:lastModifiedBy>
  <cp:revision>69</cp:revision>
  <dcterms:created xsi:type="dcterms:W3CDTF">2024-07-11T22:35:49Z</dcterms:created>
  <dcterms:modified xsi:type="dcterms:W3CDTF">2024-07-12T16:56:21Z</dcterms:modified>
</cp:coreProperties>
</file>