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A46EF-6734-B958-8558-7D1DEA9B7FB0}" v="363" dt="2024-07-11T22:45:22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Actividad de creación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7º básico</a:t>
            </a:r>
          </a:p>
          <a:p>
            <a:r>
              <a:rPr lang="es-ES" dirty="0"/>
              <a:t>11/07/2024</a:t>
            </a:r>
          </a:p>
          <a:p>
            <a:r>
              <a:rPr lang="es-ES" dirty="0"/>
              <a:t>Música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71885-AA76-ED5F-E9A3-D53B4E046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dirty="0"/>
              <a:t>Actividad</a:t>
            </a:r>
          </a:p>
          <a:p>
            <a:pPr marL="514350" indent="-514350">
              <a:buAutoNum type="arabicParenR"/>
            </a:pPr>
            <a:r>
              <a:rPr lang="es-ES" dirty="0"/>
              <a:t>Observa el siguiente patrón rítmico: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0903B351-D23A-6E92-D09C-1C39634AA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34" y="3201081"/>
            <a:ext cx="3705225" cy="1571625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9BFBB218-6FD7-2ABC-C42F-CF8485D59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81" y="3299244"/>
            <a:ext cx="1219200" cy="1409700"/>
          </a:xfrm>
          <a:prstGeom prst="rect">
            <a:avLst/>
          </a:prstGeom>
        </p:spPr>
      </p:pic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ACCA9C83-05A1-89A9-9D48-F7B3B6BD5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985" y="3342376"/>
            <a:ext cx="1219200" cy="1409700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2D7AD376-EFF8-BD7F-A1EC-773AA9F35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920" y="3341837"/>
            <a:ext cx="1696348" cy="141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8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587F4C-C58E-E09E-6ED7-825E675C4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dirty="0"/>
              <a:t>2) En grupos inventa una melodía con tu instrumento utilizando el ritmo presentado anteriormente.</a:t>
            </a:r>
          </a:p>
          <a:p>
            <a:pPr marL="0" indent="0">
              <a:buNone/>
            </a:pPr>
            <a:r>
              <a:rPr lang="es-ES" dirty="0"/>
              <a:t>3) La composición debe tener las siguientes características:</a:t>
            </a:r>
          </a:p>
          <a:p>
            <a:pPr marL="514350" indent="-514350">
              <a:buAutoNum type="alphaLcParenR"/>
            </a:pPr>
            <a:r>
              <a:rPr lang="es-ES" dirty="0"/>
              <a:t>El patrón rítmico debe ir cambiando de timbre.</a:t>
            </a:r>
          </a:p>
          <a:p>
            <a:pPr marL="0" indent="0">
              <a:buNone/>
            </a:pPr>
            <a:r>
              <a:rPr lang="es-ES" dirty="0"/>
              <a:t>b)  Cada grupo debe confeccionar una partitura gráfica de la composición musical.</a:t>
            </a:r>
          </a:p>
          <a:p>
            <a:pPr marL="0" indent="0">
              <a:buNone/>
            </a:pPr>
            <a:r>
              <a:rPr lang="es-ES"/>
              <a:t>4) Pueden agregar alguna variación rítmica en su composición.</a:t>
            </a:r>
          </a:p>
          <a:p>
            <a:pPr marL="0" indent="0">
              <a:buNone/>
            </a:pPr>
            <a:r>
              <a:rPr lang="es-ES" dirty="0"/>
              <a:t>5) Mostrar al curso la interpretación de su composición musical.</a:t>
            </a:r>
          </a:p>
        </p:txBody>
      </p:sp>
    </p:spTree>
    <p:extLst>
      <p:ext uri="{BB962C8B-B14F-4D97-AF65-F5344CB8AC3E}">
        <p14:creationId xmlns:p14="http://schemas.microsoft.com/office/powerpoint/2010/main" val="1676007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Actividad de creación 1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69</cp:revision>
  <dcterms:created xsi:type="dcterms:W3CDTF">2024-07-11T22:35:49Z</dcterms:created>
  <dcterms:modified xsi:type="dcterms:W3CDTF">2024-07-12T16:56:21Z</dcterms:modified>
</cp:coreProperties>
</file>