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EB01DB-6BF3-0741-A202-9906A0774369}" v="6" dt="2024-07-10T14:52:34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81461"/>
            <a:ext cx="9144000" cy="1164108"/>
          </a:xfrm>
        </p:spPr>
        <p:txBody>
          <a:bodyPr/>
          <a:lstStyle/>
          <a:p>
            <a:r>
              <a:rPr lang="es-ES"/>
              <a:t>Repaso lectura musical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3º Básico</a:t>
            </a:r>
          </a:p>
          <a:p>
            <a:r>
              <a:rPr lang="es-ES"/>
              <a:t>09/07/2024</a:t>
            </a:r>
          </a:p>
        </p:txBody>
      </p:sp>
    </p:spTree>
    <p:extLst>
      <p:ext uri="{BB962C8B-B14F-4D97-AF65-F5344CB8AC3E}">
        <p14:creationId xmlns:p14="http://schemas.microsoft.com/office/powerpoint/2010/main" val="4815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AD3C21-E517-0599-BFCF-4030883A7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33" y="527404"/>
            <a:ext cx="11116733" cy="6466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400"/>
              <a:t>Si eliges tocar flauta en la canción “</a:t>
            </a:r>
            <a:r>
              <a:rPr lang="es-CL" sz="2400" err="1"/>
              <a:t>Luchín</a:t>
            </a:r>
            <a:r>
              <a:rPr lang="es-CL" sz="2400"/>
              <a:t>”, las notas musicales que usarás son las siguientes:</a:t>
            </a:r>
          </a:p>
          <a:p>
            <a:pPr marL="0" indent="0">
              <a:buNone/>
            </a:pPr>
            <a:endParaRPr lang="es-CL" sz="2400"/>
          </a:p>
          <a:p>
            <a:pPr marL="0" indent="0">
              <a:buNone/>
            </a:pPr>
            <a:endParaRPr lang="es-CL" sz="240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CA47706-DE7A-C4D6-A8D9-70872EC47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50" y="1061153"/>
            <a:ext cx="843139" cy="402448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6F3C4FA-AE58-B008-18CC-09C8053DD4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429" y="1061146"/>
            <a:ext cx="843139" cy="402448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090D70B6-87C3-6D90-B040-873AFE8762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85" y="1061146"/>
            <a:ext cx="843138" cy="402449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D266A308-DD21-0C5B-DC18-26243111B6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487" y="942603"/>
            <a:ext cx="725135" cy="4143032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8D14370D-A7C8-5945-9F82-D1CCEFB5DEA3}"/>
              </a:ext>
            </a:extLst>
          </p:cNvPr>
          <p:cNvSpPr txBox="1"/>
          <p:nvPr/>
        </p:nvSpPr>
        <p:spPr>
          <a:xfrm>
            <a:off x="977771" y="5388007"/>
            <a:ext cx="96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/>
              <a:t>DO</a:t>
            </a:r>
          </a:p>
          <a:p>
            <a:r>
              <a:rPr lang="es-CL"/>
              <a:t>AGUDO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6D421CB-D632-2AE3-4C70-57312499DD0C}"/>
              </a:ext>
            </a:extLst>
          </p:cNvPr>
          <p:cNvSpPr txBox="1"/>
          <p:nvPr/>
        </p:nvSpPr>
        <p:spPr>
          <a:xfrm>
            <a:off x="2663877" y="538800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/>
              <a:t>SOL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846FF26-83FE-6075-83A8-6CA6EDA118B9}"/>
              </a:ext>
            </a:extLst>
          </p:cNvPr>
          <p:cNvSpPr txBox="1"/>
          <p:nvPr/>
        </p:nvSpPr>
        <p:spPr>
          <a:xfrm>
            <a:off x="4402667" y="5418667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/>
              <a:t>Si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E738247-E3E0-A558-8595-C91DFC301432}"/>
              </a:ext>
            </a:extLst>
          </p:cNvPr>
          <p:cNvSpPr txBox="1"/>
          <p:nvPr/>
        </p:nvSpPr>
        <p:spPr>
          <a:xfrm>
            <a:off x="5881511" y="5384800"/>
            <a:ext cx="598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/>
              <a:t>LA</a:t>
            </a:r>
          </a:p>
        </p:txBody>
      </p:sp>
    </p:spTree>
    <p:extLst>
      <p:ext uri="{BB962C8B-B14F-4D97-AF65-F5344CB8AC3E}">
        <p14:creationId xmlns:p14="http://schemas.microsoft.com/office/powerpoint/2010/main" val="85213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6680106F-431F-640A-EAA8-AF93CEB7A8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867" y="1137001"/>
            <a:ext cx="9584266" cy="4877707"/>
          </a:xfrm>
        </p:spPr>
      </p:pic>
    </p:spTree>
    <p:extLst>
      <p:ext uri="{BB962C8B-B14F-4D97-AF65-F5344CB8AC3E}">
        <p14:creationId xmlns:p14="http://schemas.microsoft.com/office/powerpoint/2010/main" val="5856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46DA22-C73A-A73B-FC43-82E7C9287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6808"/>
            <a:ext cx="10515600" cy="9169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arenR"/>
            </a:pPr>
            <a:r>
              <a:rPr lang="es-ES"/>
              <a:t>Identifica y escribe en tu cuaderno el nombre de las siguientes figuras musicales presentes en la partitura "</a:t>
            </a:r>
            <a:r>
              <a:rPr lang="es-ES" err="1"/>
              <a:t>Luchín</a:t>
            </a:r>
            <a:r>
              <a:rPr lang="es-ES"/>
              <a:t>":</a:t>
            </a:r>
          </a:p>
          <a:p>
            <a:pPr marL="0" indent="0">
              <a:buNone/>
            </a:pPr>
            <a:endParaRPr lang="es-ES"/>
          </a:p>
        </p:txBody>
      </p:sp>
      <p:pic>
        <p:nvPicPr>
          <p:cNvPr id="4" name="Imagen 3" descr="Escribir Partituras 3: Figuras Rítmicas, Tresillo y Corchea Swing [Curso p/  escribir Tu Música] – Cresciente: Academia Online">
            <a:extLst>
              <a:ext uri="{FF2B5EF4-FFF2-40B4-BE49-F238E27FC236}">
                <a16:creationId xmlns:a16="http://schemas.microsoft.com/office/drawing/2014/main" id="{E7D5AF02-64F7-6F4A-2A79-FB8E422FB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9" y="2662382"/>
            <a:ext cx="2743199" cy="1533236"/>
          </a:xfrm>
          <a:prstGeom prst="rect">
            <a:avLst/>
          </a:prstGeom>
        </p:spPr>
      </p:pic>
      <p:pic>
        <p:nvPicPr>
          <p:cNvPr id="5" name="Imagen 4" descr="LAS FIGURAS MUSICALES | Quiz">
            <a:extLst>
              <a:ext uri="{FF2B5EF4-FFF2-40B4-BE49-F238E27FC236}">
                <a16:creationId xmlns:a16="http://schemas.microsoft.com/office/drawing/2014/main" id="{E1C6243A-C6C0-5967-1470-E49B80AAB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583" y="2475963"/>
            <a:ext cx="1519708" cy="1541172"/>
          </a:xfrm>
          <a:prstGeom prst="rect">
            <a:avLst/>
          </a:prstGeom>
        </p:spPr>
      </p:pic>
      <p:pic>
        <p:nvPicPr>
          <p:cNvPr id="6" name="Imagen 5" descr="Corchea. Definición, valor, duración y representaciones - Comamusical">
            <a:extLst>
              <a:ext uri="{FF2B5EF4-FFF2-40B4-BE49-F238E27FC236}">
                <a16:creationId xmlns:a16="http://schemas.microsoft.com/office/drawing/2014/main" id="{B01B207F-DFE5-F8BF-4E22-F3BC79B9DF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2867" y="2117568"/>
            <a:ext cx="3229109" cy="261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82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E18ACB-97DA-360F-9BAF-0F8A0747F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277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/>
              <a:t>2) Usando tus manos, percute el ritmo del siguiente sistema de "</a:t>
            </a:r>
            <a:r>
              <a:rPr lang="es-ES" err="1"/>
              <a:t>Luchín</a:t>
            </a:r>
            <a:r>
              <a:rPr lang="es-ES"/>
              <a:t>":</a:t>
            </a:r>
          </a:p>
          <a:p>
            <a:pPr marL="0" indent="0">
              <a:buNone/>
            </a:pPr>
            <a:endParaRPr lang="es-ES"/>
          </a:p>
        </p:txBody>
      </p:sp>
      <p:pic>
        <p:nvPicPr>
          <p:cNvPr id="5" name="Imagen 4" descr="Imagen que contiene Tabla&#10;&#10;Descripción generada automáticamente">
            <a:extLst>
              <a:ext uri="{FF2B5EF4-FFF2-40B4-BE49-F238E27FC236}">
                <a16:creationId xmlns:a16="http://schemas.microsoft.com/office/drawing/2014/main" id="{4389BDBC-4AD4-29B3-BE2D-782D37B82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94" y="2764331"/>
            <a:ext cx="11136066" cy="120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93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122E77-6734-0779-7A0A-EA547F354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681"/>
            <a:ext cx="10515600" cy="63793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/>
              <a:t>3) Revisa las notas musicales que escribiste en tu cuaderno:</a:t>
            </a:r>
          </a:p>
          <a:p>
            <a:pPr marL="0" indent="0">
              <a:buNone/>
            </a:pPr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137AD92-3658-043E-7D8B-4AEE0B79E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57" y="2027499"/>
            <a:ext cx="10853743" cy="176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60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CBE849-C899-AA65-4DAA-E91AFE1FC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1174"/>
            <a:ext cx="10515600" cy="10350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s-ES"/>
              <a:t>4) Escribe en tu cuaderno el nombre de las notas musicales que aparecen en el primer sistema de la partitura "</a:t>
            </a:r>
            <a:r>
              <a:rPr lang="es-ES" err="1"/>
              <a:t>Luchín</a:t>
            </a:r>
            <a:r>
              <a:rPr lang="es-ES"/>
              <a:t>":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</p:txBody>
      </p:sp>
      <p:pic>
        <p:nvPicPr>
          <p:cNvPr id="2" name="Imagen 1" descr="Imagen que contiene Tabla&#10;&#10;Descripción generada automáticamente">
            <a:extLst>
              <a:ext uri="{FF2B5EF4-FFF2-40B4-BE49-F238E27FC236}">
                <a16:creationId xmlns:a16="http://schemas.microsoft.com/office/drawing/2014/main" id="{7C816AF3-1D90-3F43-265B-F9E884A65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94" y="2141852"/>
            <a:ext cx="11136066" cy="129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1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2AA848-C83C-BB68-EEB5-5F2540E2C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3803"/>
            <a:ext cx="10515600" cy="849842"/>
          </a:xfrm>
        </p:spPr>
        <p:txBody>
          <a:bodyPr/>
          <a:lstStyle/>
          <a:p>
            <a:pPr marL="0" indent="0">
              <a:buNone/>
            </a:pPr>
            <a:r>
              <a:rPr lang="es-CL"/>
              <a:t>Partitura “</a:t>
            </a:r>
            <a:r>
              <a:rPr lang="es-CL" err="1"/>
              <a:t>Luchín</a:t>
            </a:r>
            <a:r>
              <a:rPr lang="es-CL"/>
              <a:t>” para </a:t>
            </a:r>
            <a:r>
              <a:rPr lang="es-CL" err="1"/>
              <a:t>metalófono</a:t>
            </a:r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E0B2F8A-9C49-DC46-7BB3-1FA62480D5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1493838"/>
            <a:ext cx="10230555" cy="434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2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Panorámica</PresentationFormat>
  <Paragraphs>14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de Office</vt:lpstr>
      <vt:lpstr>Repaso lectura musical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2</cp:revision>
  <dcterms:created xsi:type="dcterms:W3CDTF">2024-07-10T14:49:02Z</dcterms:created>
  <dcterms:modified xsi:type="dcterms:W3CDTF">2024-07-12T16:54:28Z</dcterms:modified>
</cp:coreProperties>
</file>