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26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28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1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5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5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6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57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8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6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47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3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8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716" t="26760" r="5095" b="14789"/>
          <a:stretch/>
        </p:blipFill>
        <p:spPr>
          <a:xfrm>
            <a:off x="695456" y="1197735"/>
            <a:ext cx="10791953" cy="51257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5456" y="1197735"/>
            <a:ext cx="5280338" cy="67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ES UN OBJETO TECNOLÓGICO?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5456" y="270456"/>
            <a:ext cx="725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4° BÁSICO Actividad n°9</a:t>
            </a:r>
          </a:p>
          <a:p>
            <a:r>
              <a:rPr lang="es-CL" dirty="0"/>
              <a:t>Jueves 25 de julio 2024</a:t>
            </a:r>
          </a:p>
        </p:txBody>
      </p:sp>
    </p:spTree>
    <p:extLst>
      <p:ext uri="{BB962C8B-B14F-4D97-AF65-F5344CB8AC3E}">
        <p14:creationId xmlns:p14="http://schemas.microsoft.com/office/powerpoint/2010/main" val="10573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012" t="19674" r="5491" b="15538"/>
          <a:stretch/>
        </p:blipFill>
        <p:spPr>
          <a:xfrm>
            <a:off x="708338" y="463639"/>
            <a:ext cx="10776960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12" t="18266" r="5689" b="16769"/>
          <a:stretch/>
        </p:blipFill>
        <p:spPr>
          <a:xfrm>
            <a:off x="901522" y="605308"/>
            <a:ext cx="10580917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014" t="18442" r="5787" b="15361"/>
          <a:stretch/>
        </p:blipFill>
        <p:spPr>
          <a:xfrm>
            <a:off x="734095" y="489398"/>
            <a:ext cx="10895528" cy="5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607" t="25836" r="5194" b="15009"/>
          <a:stretch/>
        </p:blipFill>
        <p:spPr>
          <a:xfrm>
            <a:off x="759852" y="759853"/>
            <a:ext cx="10695787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12" t="19146" r="5688" b="15713"/>
          <a:stretch/>
        </p:blipFill>
        <p:spPr>
          <a:xfrm>
            <a:off x="785612" y="515153"/>
            <a:ext cx="10768164" cy="57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3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Panorámica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pablo espinosa perez</cp:lastModifiedBy>
  <cp:revision>4</cp:revision>
  <dcterms:created xsi:type="dcterms:W3CDTF">2024-07-24T00:35:42Z</dcterms:created>
  <dcterms:modified xsi:type="dcterms:W3CDTF">2024-07-24T13:38:00Z</dcterms:modified>
</cp:coreProperties>
</file>