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7" autoAdjust="0"/>
    <p:restoredTop sz="94660"/>
  </p:normalViewPr>
  <p:slideViewPr>
    <p:cSldViewPr snapToGrid="0">
      <p:cViewPr varScale="1">
        <p:scale>
          <a:sx n="77" d="100"/>
          <a:sy n="77" d="100"/>
        </p:scale>
        <p:origin x="835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73865E2-FBFC-C1F4-204E-2BA7C1301D6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F7D0C8F8-59F3-8409-813C-DECA45E00E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353FAD72-7244-D4DE-FC95-6AF4E53C19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03D83F49-D967-8D1E-ED63-28B02A0289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FFFA65F5-5728-3F3D-B17E-EBE16D5FB3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5877704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B82DD10-1202-1FE2-5530-AC7DE97469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6AEC3544-A371-5CA0-B526-8C0FD6E797C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23EEC01-3DC1-13C2-FB4A-D6672BD9EA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621A611-7F0C-6054-AFB4-4ABB651FF0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900CAA7-E866-890E-539F-46B5B2FF57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47099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2BF72DE0-F51A-6129-4103-1E7938B44C1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8968E076-E456-E030-3EDE-7A322B2082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C477928-2206-8F1C-8C57-2AF1FB501E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61FAB837-D7E3-6068-C600-2E9C6E16D37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1B8061E-4158-BBDA-7010-7455C3F94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47889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28B343-7FE1-9172-DA7F-6A08E30BAC2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67045C-7467-11D6-B89A-83B2402E11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919FB4E-C746-4646-DB55-8FFE5D1E6D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B74B73E-2249-4C6C-9354-8EE59D13F7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BA0B7D5E-84AB-0ECA-22AA-6328224176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75116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2D1AA2-3B61-E85D-2934-D43CB1A2153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E9E55D9-9759-A2F8-5D5E-D839AF6A0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1F79E6-1A35-2536-CB9A-576E2FC972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C3B7D798-B984-2F2D-79FF-5DBFB2202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B30D534-0E76-145E-1C77-01FF1C95E6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147409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F76B7C-D77F-DA48-18B5-42BAB29386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5137147-E5F8-1872-26C7-9188DD8BFF7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8CFE055-3D87-6E45-C086-0B2564A7CE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5ADEC63-D219-0425-1B55-F1FC5E6603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1AEFFC8-2030-F078-EC2E-3620993FE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B926078-1154-066C-680A-62024EC545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8500832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136929C-BF6F-6B64-494C-7209EC3EB7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E5FD5DD4-6A64-7EDF-F84B-1228D6A6844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67BCB60-2330-8A0B-E504-CF22F4FA4A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C275E8FD-D404-85A7-A9D9-88E6E3A753B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56ECE622-303C-9352-ABC7-BF95F127D59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CEC22BD1-994F-1298-4171-FF8EE41F5B1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BB07B3D6-15DB-919C-B2D1-CACE7AFE72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C1AF6692-2869-B013-6942-6293E10348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147213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589EF82-3E95-CC76-BC48-0CE46711BD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3C3AE23C-6795-5737-C0CE-CA77A6F364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50B08045-DB87-A43E-72BB-7161481554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1B8BDC68-5E5C-5CA4-163F-C0D37AB43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95601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B2D1BCF-2170-0732-E10D-300D3AF9BE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8C74FC79-6DBC-C0BF-78B4-EBF4D43054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EB0D492-B387-3870-1BD1-AD73A05C46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95986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C2FF69-78A7-E5FA-6519-C5439E3316E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0E0CB05-3DA6-7D15-E4FB-F479E6B4F49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7A31F3AD-A7E4-77DB-4500-19064A8D0C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CDC9DBA-4D42-031A-6825-37D42DEF3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4369726E-2596-2B02-F360-1C3507ACBDA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A32000EC-9486-05C5-D4FB-C9F7FC65DE7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797747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06B63F8-7FCB-B74E-6237-DFC72B3EED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BD50D8AA-D754-9517-118D-B6D2B89DD85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1B399BE7-4C25-39E3-C5AF-2FA94898998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CB42249-BA65-5301-557C-33356DEC0B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C177FFC0-8E57-F85B-0F41-339EE37589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755AB12-D4A3-E0DD-1291-8A2F59D883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3627712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010E5408-1E21-1F57-06A7-506B484A1E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5D76F91-D22A-0FB6-4D19-A23ADD88F07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AD086F3D-C26D-DBD2-5784-B31412A10DD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5EE2BC-73B2-4BA6-B0B7-44ABBA8529BD}" type="datetimeFigureOut">
              <a:rPr lang="es-CL" smtClean="0"/>
              <a:t>07-08-2024</a:t>
            </a:fld>
            <a:endParaRPr lang="es-CL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A0C1FA9-37F5-41D8-569D-5A56A75299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601BF10-65FE-3377-71F3-06238A23C14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112140-A596-486C-B9DC-C645FB55334A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2087737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2B76827-3A10-A2E6-5A28-50D6EFAB251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dirty="0"/>
              <a:t>Taller de Evaluación 6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B8943E6-DA21-D125-B81F-DDAFB8EF121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CL" dirty="0"/>
              <a:t>Creando Vitrales</a:t>
            </a:r>
          </a:p>
          <a:p>
            <a:r>
              <a:rPr lang="es-CL" dirty="0"/>
              <a:t>05-08-2024</a:t>
            </a:r>
          </a:p>
          <a:p>
            <a:r>
              <a:rPr lang="es-CL" dirty="0"/>
              <a:t>5° básico</a:t>
            </a:r>
          </a:p>
        </p:txBody>
      </p:sp>
    </p:spTree>
    <p:extLst>
      <p:ext uri="{BB962C8B-B14F-4D97-AF65-F5344CB8AC3E}">
        <p14:creationId xmlns:p14="http://schemas.microsoft.com/office/powerpoint/2010/main" val="131803956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2B7A95C-E1BD-63B8-B6A3-296F7361A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325563"/>
          </a:xfrm>
        </p:spPr>
        <p:txBody>
          <a:bodyPr>
            <a:normAutofit/>
          </a:bodyPr>
          <a:lstStyle/>
          <a:p>
            <a:r>
              <a:rPr lang="es-CL" dirty="0"/>
              <a:t>En la clase anterior comenzamos con el trabajo, hoy debemos continuar con la evaluación.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63EE4FC-9A41-A4A5-49D3-02F81557D9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3159" y="1413575"/>
            <a:ext cx="11605682" cy="4991890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s-CL" dirty="0"/>
              <a:t>En tu hoja comienza a colorear con tus lápices plumones, pero debes hacerlo por el dorso (parte de atrás de tu dibujo).</a:t>
            </a:r>
          </a:p>
          <a:p>
            <a:pPr marL="514350" indent="-514350">
              <a:buFont typeface="+mj-lt"/>
              <a:buAutoNum type="arabicPeriod"/>
            </a:pPr>
            <a:r>
              <a:rPr lang="es-CL" dirty="0"/>
              <a:t>Una vez que esté todo coloreado, puedes marcar la imagen con un lápiz plumón negro por la parte de adelante del dibujo.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s-CL" dirty="0"/>
              <a:t>Colorea en una misma dirección.</a:t>
            </a:r>
          </a:p>
          <a:p>
            <a:pPr marL="0" indent="0">
              <a:buNone/>
            </a:pPr>
            <a:endParaRPr lang="es-CL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es-CL" dirty="0">
                <a:solidFill>
                  <a:srgbClr val="FF0000"/>
                </a:solidFill>
              </a:rPr>
              <a:t>RECUERDA </a:t>
            </a:r>
            <a:r>
              <a:rPr lang="es-CL">
                <a:solidFill>
                  <a:srgbClr val="FF0000"/>
                </a:solidFill>
              </a:rPr>
              <a:t>QUE LA PRÓXIMA CLASE CALIFICAREMOS EL TRABAJO.</a:t>
            </a:r>
            <a:endParaRPr lang="es-CL" dirty="0">
              <a:solidFill>
                <a:srgbClr val="FF0000"/>
              </a:solidFill>
            </a:endParaRP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6823333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</TotalTime>
  <Words>90</Words>
  <Application>Microsoft Office PowerPoint</Application>
  <PresentationFormat>Panorámica</PresentationFormat>
  <Paragraphs>10</Paragraphs>
  <Slides>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Tema de Office</vt:lpstr>
      <vt:lpstr>Taller de Evaluación 6</vt:lpstr>
      <vt:lpstr>En la clase anterior comenzamos con el trabajo, hoy debemos continuar con la evaluación.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Vale Tobar</dc:creator>
  <cp:lastModifiedBy>pablo espinosa perez</cp:lastModifiedBy>
  <cp:revision>1</cp:revision>
  <dcterms:created xsi:type="dcterms:W3CDTF">2024-08-06T03:35:29Z</dcterms:created>
  <dcterms:modified xsi:type="dcterms:W3CDTF">2024-08-07T19:15:00Z</dcterms:modified>
</cp:coreProperties>
</file>