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9BE7A-7B7D-6A19-4742-BB8D16B9C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5242AF-AC8D-2E3A-AB61-C8F5D38BF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BE6E25-7FB3-7BED-4F53-8ACBB57A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3048C0-89CB-842A-47F6-0B05C1FE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674FE3-C436-40A8-4C99-CE11F651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481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99306-378B-F640-ACB4-5234F03F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4B5B29-390C-5FD8-64ED-6ED5325B91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FD96B2-2719-F56C-7AAE-4B229AEFC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92C373-DFC5-FE44-0F96-4EB66820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7787E4-3E14-A6B4-0207-5F3652F9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AA6013-9EAD-9912-5A32-DFC29843F7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F28F1D-9E3A-20EA-04B7-D8D82B0AC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89116A-D847-C39F-F1AA-A4EE93564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78086C-3812-55AE-E2A1-0D91734E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856487-A037-3D57-793B-BF0803B0E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972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7F354-ABFB-95B4-0F79-760B27E81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E1AA04-8354-A311-D8BB-5D5383188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724819-1730-EA8A-9123-985537F3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8CDAC9-3154-3BFA-70AF-356644A53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3D0DF7-F3B4-5806-29AB-57BCCEFEF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21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F499C-72D4-00AD-96AD-5E776D6C3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DA7695-256F-AD15-6B12-F85995D64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BA1506-E247-3228-4558-20C640570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F467DB-2055-5F0A-F2DC-DA578A8D1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D0C716-A121-4B48-DFAB-6BA0DF1C4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757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399DA-0A44-2812-6869-FC85BE4FB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91B66-234E-5CEB-8396-8A8A5650F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833E3D-A60C-CECF-4DF8-6951657F9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703D6B-3E9C-0F83-6FFE-64E123ED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B31EC1-8C3C-F844-7A8D-F56DB51FC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5ED7A7-5853-5320-4D95-8A510D44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641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27CEE-8D23-D275-3056-53D853462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8AE39C-94E3-8F91-EC28-50693A464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645948-1A42-DA77-66A3-7AA395595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1A64EB2-116C-E283-CDCD-1BE214B13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6AA492-00BF-47B6-EFB6-E59D1E570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20C0FD-B719-D8AD-6AAB-816FB657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C423CE5-4D12-5E5C-974E-99EA5481F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8F0CC41-7901-0927-F8A4-7AF23312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1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21C65C-0465-4E0D-B8C8-D94B6076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DEFE98-81E8-70B7-D631-4BB0F4BBC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3E7952-F408-05D6-4C31-F6BA2446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312FB0D-4B8E-2759-2C0A-09F45DBBC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278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A11CFE-5D87-54F5-6C4B-A1BC0FFB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B40C34A-3289-557C-BEC5-3F82AE09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F8A498-2CFD-38FD-594E-8EA555D3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490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AC337-AA7D-C9DA-B2FB-8199CA290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ED1C61-9C6F-8EDE-8227-60B432192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2390BE-9DF4-7EA1-22B1-E20A76CFA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FD6045-82DC-B7B2-8AF8-39840D3A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2508E-43D5-7D0D-F4E0-0E5BAD9E7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131B02-8B6C-E59D-9B2C-270D6210D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782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8AD4C-BB91-71EE-099A-39A9E2F0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14B562C-D61C-B3B0-564A-2EF781839A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5D4061-B8E4-1447-A022-2CA98B340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7C0F6B-0CF3-4828-39BB-1A7EA86D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6D9BE4-EDF3-3895-19DB-C81A6F4CB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1119B1-0C14-31E4-9BDF-559AB990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11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D9938D-B8EB-0AB5-CFFD-CD7E00FD5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3169FF-FC04-E07F-E2D7-527CE143A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CBAD0A-4088-58AA-801C-786D04465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E33B1-7595-468E-9681-85120CDDC487}" type="datetimeFigureOut">
              <a:rPr lang="es-CL" smtClean="0"/>
              <a:t>14-08-2024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C14159-8636-0361-E9D0-07B2BBC014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1F6057-64D8-F300-311B-9B9FEDC7D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0FEE0-9D82-405B-BDCB-EF9945938D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451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Evaluación 7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Creando Vitrales</a:t>
            </a:r>
          </a:p>
          <a:p>
            <a:r>
              <a:rPr lang="es-CL" dirty="0"/>
              <a:t>12-08-2024</a:t>
            </a:r>
          </a:p>
          <a:p>
            <a:r>
              <a:rPr lang="es-CL" dirty="0"/>
              <a:t>5° básico</a:t>
            </a:r>
          </a:p>
        </p:txBody>
      </p:sp>
    </p:spTree>
    <p:extLst>
      <p:ext uri="{BB962C8B-B14F-4D97-AF65-F5344CB8AC3E}">
        <p14:creationId xmlns:p14="http://schemas.microsoft.com/office/powerpoint/2010/main" val="131803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7A95C-E1BD-63B8-B6A3-296F7361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s-CL" dirty="0"/>
              <a:t>En la clase anterior comenzamos con el trabajo, hoy debemos continuar con la evaluación.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3EE4FC-9A41-A4A5-49D3-02F81557D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159" y="1413575"/>
            <a:ext cx="11605682" cy="49918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En tu hoja comienza a colorear con tus lápices plumones, pero debes hacerlo por el dorso (parte de atrás de tu dibujo).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Una vez que esté todo coloreado, puedes marcar la imagen con un lápiz plumón negro por la parte de adelante del dibujo.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Colorea en una misma dirección.</a:t>
            </a:r>
          </a:p>
          <a:p>
            <a:pPr marL="0" indent="0">
              <a:buNone/>
            </a:pPr>
            <a:endParaRPr lang="es-C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rgbClr val="FF0000"/>
                </a:solidFill>
              </a:rPr>
              <a:t>RECUERDA </a:t>
            </a:r>
            <a:r>
              <a:rPr lang="es-CL">
                <a:solidFill>
                  <a:srgbClr val="FF0000"/>
                </a:solidFill>
              </a:rPr>
              <a:t>QUE LA PRÓXIMA CLASE CALIFICAREMOS EL TRABAJO.</a:t>
            </a:r>
            <a:endParaRPr lang="es-CL" dirty="0">
              <a:solidFill>
                <a:srgbClr val="FF0000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68233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Taller de Evaluación 7</vt:lpstr>
      <vt:lpstr>En la clase anterior comenzamos con el trabajo, hoy debemos continuar con la evaluación.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2024-08-12T03:26:21Z</dcterms:created>
  <dcterms:modified xsi:type="dcterms:W3CDTF">2024-08-14T22:15:27Z</dcterms:modified>
</cp:coreProperties>
</file>