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787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625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812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9939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044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99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816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644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71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1604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833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534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MFO3YuJri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2400" y="452581"/>
            <a:ext cx="9144000" cy="960727"/>
          </a:xfrm>
        </p:spPr>
        <p:txBody>
          <a:bodyPr/>
          <a:lstStyle/>
          <a:p>
            <a:r>
              <a:rPr lang="es-CL" dirty="0"/>
              <a:t>Ciencias Naturales 6° básico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8581" y="2263041"/>
            <a:ext cx="6178101" cy="347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281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0857" y="245642"/>
            <a:ext cx="10515600" cy="2575935"/>
          </a:xfrm>
        </p:spPr>
        <p:txBody>
          <a:bodyPr>
            <a:noAutofit/>
          </a:bodyPr>
          <a:lstStyle/>
          <a:p>
            <a:pPr algn="ctr"/>
            <a:b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  <a:t>Aprendo 21 </a:t>
            </a:r>
            <a:b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  <a:t> Cadenas y redes tróficas </a:t>
            </a:r>
            <a:b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s-CL" sz="4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8859" y="2349189"/>
            <a:ext cx="5259595" cy="421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399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Plantas | Comprar Online | Pur Pla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439693" y="583660"/>
            <a:ext cx="97276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Cambria" pitchFamily="18" charset="0"/>
              </a:rPr>
              <a:t>Observa el siguiente video: </a:t>
            </a:r>
          </a:p>
          <a:p>
            <a:pPr algn="ctr"/>
            <a:r>
              <a:rPr lang="es-CL" sz="3200" dirty="0">
                <a:latin typeface="Cambria" pitchFamily="18" charset="0"/>
                <a:hlinkClick r:id="rId2"/>
              </a:rPr>
              <a:t>https://www.youtube.com/watch?v=gMFO3YuJriA</a:t>
            </a:r>
            <a:r>
              <a:rPr lang="es-CL" sz="3200" dirty="0">
                <a:latin typeface="Cambria" pitchFamily="18" charset="0"/>
              </a:rPr>
              <a:t> </a:t>
            </a:r>
          </a:p>
          <a:p>
            <a:pPr algn="ctr"/>
            <a:r>
              <a:rPr lang="es-MX" sz="3200" dirty="0">
                <a:latin typeface="Cambria" pitchFamily="18" charset="0"/>
              </a:rPr>
              <a:t>CADENAS ALIMENTARIAS para niños 🌱⬅🐝⬅🐦⬅🐺 Niveles tróficos 🌼 Episodio 1 </a:t>
            </a:r>
            <a:endParaRPr lang="es-CL" sz="3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503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4319" y="267094"/>
            <a:ext cx="11364685" cy="51438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Actividad: </a:t>
            </a:r>
          </a:p>
          <a:p>
            <a:pPr algn="ctr"/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1.- Desarrolla la actividad de la página 31 de tu texto de estudio.</a:t>
            </a:r>
          </a:p>
          <a:p>
            <a:pPr algn="ctr"/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ctr"/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2.- ¿De qué formas se puede alterar una cadena de alimentación? </a:t>
            </a:r>
          </a:p>
          <a:p>
            <a:pPr algn="ctr"/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777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lamada de nube 3"/>
          <p:cNvSpPr/>
          <p:nvPr/>
        </p:nvSpPr>
        <p:spPr>
          <a:xfrm>
            <a:off x="1397726" y="418011"/>
            <a:ext cx="8791302" cy="4820195"/>
          </a:xfrm>
          <a:prstGeom prst="cloud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400" dirty="0">
                <a:latin typeface="Cambria" panose="02040503050406030204" pitchFamily="18" charset="0"/>
                <a:ea typeface="Cambria" panose="02040503050406030204" pitchFamily="18" charset="0"/>
              </a:rPr>
              <a:t>¿Qué aprendiste hoy?</a:t>
            </a:r>
          </a:p>
          <a:p>
            <a:pPr algn="ctr"/>
            <a:r>
              <a:rPr lang="es-CL" sz="4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7432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87</Words>
  <Application>Microsoft Office PowerPoint</Application>
  <PresentationFormat>Panorámica</PresentationFormat>
  <Paragraphs>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Tema de Office</vt:lpstr>
      <vt:lpstr>Ciencias Naturales 6° básico </vt:lpstr>
      <vt:lpstr> Aprendo 21   Cadenas y redes tróficas 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 6° básico</dc:title>
  <dc:creator>Cuenta Microsoft</dc:creator>
  <cp:lastModifiedBy>pablo espinosa perez</cp:lastModifiedBy>
  <cp:revision>14</cp:revision>
  <dcterms:created xsi:type="dcterms:W3CDTF">2024-04-03T01:00:03Z</dcterms:created>
  <dcterms:modified xsi:type="dcterms:W3CDTF">2024-08-05T16:08:52Z</dcterms:modified>
</cp:coreProperties>
</file>