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76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25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812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39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044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99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16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4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7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16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58350-D975-43EE-A3C1-BE4356F9F044}" type="datetimeFigureOut">
              <a:rPr lang="es-CL" smtClean="0"/>
              <a:pPr/>
              <a:t>05-08-2024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0BD5E-E24E-483D-823E-3CA28775730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534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2400" y="452581"/>
            <a:ext cx="9144000" cy="960727"/>
          </a:xfrm>
        </p:spPr>
        <p:txBody>
          <a:bodyPr/>
          <a:lstStyle/>
          <a:p>
            <a:r>
              <a:rPr lang="es-CL" dirty="0"/>
              <a:t>Ciencias Naturales 6° básico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81" y="2263041"/>
            <a:ext cx="6178101" cy="347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281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857" y="245642"/>
            <a:ext cx="10515600" cy="2575935"/>
          </a:xfrm>
        </p:spPr>
        <p:txBody>
          <a:bodyPr>
            <a:noAutofit/>
          </a:bodyPr>
          <a:lstStyle/>
          <a:p>
            <a:pPr algn="ctr"/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Aprendo 22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  <a:t> Cadenas y redes tróficas  </a:t>
            </a:r>
            <a:br>
              <a:rPr lang="es-CL" sz="4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s-CL" sz="4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59" y="2349189"/>
            <a:ext cx="5259595" cy="421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3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Plantas | Comprar Online | Pur Pla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439693" y="583660"/>
            <a:ext cx="97276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>
                <a:latin typeface="Cambria" pitchFamily="18" charset="0"/>
              </a:rPr>
              <a:t>Actividad: </a:t>
            </a:r>
          </a:p>
          <a:p>
            <a:pPr algn="ctr"/>
            <a:endParaRPr lang="es-CL" sz="3200" dirty="0">
              <a:latin typeface="Cambria" pitchFamily="18" charset="0"/>
            </a:endParaRPr>
          </a:p>
          <a:p>
            <a:pPr algn="ctr"/>
            <a:r>
              <a:rPr lang="es-CL" sz="3200" dirty="0">
                <a:latin typeface="Cambria" pitchFamily="18" charset="0"/>
              </a:rPr>
              <a:t>1.- Desarrolla las paginas 69 y 71 de tu texto de estudio. </a:t>
            </a:r>
          </a:p>
          <a:p>
            <a:pPr algn="ctr"/>
            <a:endParaRPr lang="es-CL" sz="3200" dirty="0">
              <a:latin typeface="Cambria" pitchFamily="18" charset="0"/>
            </a:endParaRPr>
          </a:p>
          <a:p>
            <a:pPr algn="ctr"/>
            <a:r>
              <a:rPr lang="es-CL" sz="3200" dirty="0">
                <a:latin typeface="Cambria" pitchFamily="18" charset="0"/>
              </a:rPr>
              <a:t>2.- Realiza un listado de 10 seres vivos de tu preferencia. </a:t>
            </a:r>
          </a:p>
          <a:p>
            <a:pPr algn="ctr"/>
            <a:endParaRPr lang="es-CL" sz="3200" dirty="0">
              <a:latin typeface="Cambria" pitchFamily="18" charset="0"/>
            </a:endParaRPr>
          </a:p>
          <a:p>
            <a:pPr algn="ctr"/>
            <a:r>
              <a:rPr lang="es-CL" sz="3200" dirty="0">
                <a:latin typeface="Cambria" pitchFamily="18" charset="0"/>
              </a:rPr>
              <a:t>3.- Arma una cadena trófica con los seres vivos de tu lista. </a:t>
            </a:r>
          </a:p>
        </p:txBody>
      </p:sp>
    </p:spTree>
    <p:extLst>
      <p:ext uri="{BB962C8B-B14F-4D97-AF65-F5344CB8AC3E}">
        <p14:creationId xmlns:p14="http://schemas.microsoft.com/office/powerpoint/2010/main" val="3053503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lamada de nube 3"/>
          <p:cNvSpPr/>
          <p:nvPr/>
        </p:nvSpPr>
        <p:spPr>
          <a:xfrm>
            <a:off x="1397726" y="418011"/>
            <a:ext cx="8791302" cy="4820195"/>
          </a:xfrm>
          <a:prstGeom prst="cloud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¿Qué aprendiste hoy?</a:t>
            </a:r>
          </a:p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7432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64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Ciencias Naturales 6° básico </vt:lpstr>
      <vt:lpstr> Aprendo 22   Cadenas y redes tróficas 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6° básico</dc:title>
  <dc:creator>Cuenta Microsoft</dc:creator>
  <cp:lastModifiedBy>pablo espinosa perez</cp:lastModifiedBy>
  <cp:revision>15</cp:revision>
  <dcterms:created xsi:type="dcterms:W3CDTF">2024-04-03T01:00:03Z</dcterms:created>
  <dcterms:modified xsi:type="dcterms:W3CDTF">2024-08-05T16:09:11Z</dcterms:modified>
</cp:coreProperties>
</file>