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zMk0NhycJ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3403" y="2587414"/>
            <a:ext cx="9614263" cy="1646302"/>
          </a:xfrm>
        </p:spPr>
        <p:txBody>
          <a:bodyPr/>
          <a:lstStyle/>
          <a:p>
            <a:br>
              <a:rPr lang="es-CL" dirty="0"/>
            </a:br>
            <a:r>
              <a:rPr lang="es-CL" dirty="0"/>
              <a:t>Eclipse de Sol 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2800" dirty="0">
                <a:solidFill>
                  <a:schemeClr val="tx1"/>
                </a:solidFill>
              </a:rPr>
              <a:t>Aprendo 23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436431"/>
            <a:ext cx="4101881" cy="272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8822" y="169816"/>
            <a:ext cx="3370217" cy="1045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>
                <a:solidFill>
                  <a:schemeClr val="tx1"/>
                </a:solidFill>
              </a:rPr>
              <a:t>Actividad: 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91886" y="1436914"/>
            <a:ext cx="1042065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/>
              <a:t>1.- ¿Cómo crees que se forma un eclipse de Sol? Dibújalo </a:t>
            </a:r>
          </a:p>
          <a:p>
            <a:endParaRPr lang="es-CL" sz="3600" dirty="0"/>
          </a:p>
          <a:p>
            <a:r>
              <a:rPr lang="es-CL" sz="3600" dirty="0"/>
              <a:t>2.- Observa la página 77 y observa si lo que hiciste es correcto. </a:t>
            </a:r>
          </a:p>
          <a:p>
            <a:endParaRPr lang="es-CL" sz="3600" dirty="0"/>
          </a:p>
          <a:p>
            <a:r>
              <a:rPr lang="es-CL" sz="3600" dirty="0"/>
              <a:t>3.- Observa el siguiente video: </a:t>
            </a:r>
          </a:p>
          <a:p>
            <a:r>
              <a:rPr lang="es-CL" sz="2400" dirty="0">
                <a:hlinkClick r:id="rId2"/>
              </a:rPr>
              <a:t>https://www.youtube.com/watch?v=_zMk0NhycJQ</a:t>
            </a:r>
            <a:r>
              <a:rPr lang="es-CL" sz="2400" dirty="0"/>
              <a:t>  </a:t>
            </a:r>
            <a:r>
              <a:rPr lang="es-MX" sz="2400" dirty="0"/>
              <a:t>Los Eclipses | Vídeos Educativos para Niños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56206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688" y="241954"/>
            <a:ext cx="8596668" cy="1320800"/>
          </a:xfrm>
        </p:spPr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4.- Arma un tipo de eclipse con los círculos y explica cómo se produce. 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452486" y="1638169"/>
            <a:ext cx="10605155" cy="467779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L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Eclipse ___________ </a:t>
            </a:r>
          </a:p>
          <a:p>
            <a:r>
              <a:rPr lang="es-CL" sz="3200" dirty="0">
                <a:latin typeface="Cambria" panose="02040503050406030204" pitchFamily="18" charset="0"/>
                <a:ea typeface="Cambria" panose="02040503050406030204" pitchFamily="18" charset="0"/>
              </a:rPr>
              <a:t>Se forma cuando: </a:t>
            </a:r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796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FELICIDADES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46" y="1606732"/>
            <a:ext cx="7114591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87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Cambria</vt:lpstr>
      <vt:lpstr>Trebuchet MS</vt:lpstr>
      <vt:lpstr>Wingdings 3</vt:lpstr>
      <vt:lpstr>Faceta</vt:lpstr>
      <vt:lpstr> Eclipse de Sol  </vt:lpstr>
      <vt:lpstr>Presentación de PowerPoint</vt:lpstr>
      <vt:lpstr>4.- Arma un tipo de eclipse con los círculos y explica cómo se produce. 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 3° básico</dc:title>
  <dc:creator>Ale</dc:creator>
  <cp:lastModifiedBy>pablo espinosa perez</cp:lastModifiedBy>
  <cp:revision>18</cp:revision>
  <dcterms:created xsi:type="dcterms:W3CDTF">2023-03-26T01:54:55Z</dcterms:created>
  <dcterms:modified xsi:type="dcterms:W3CDTF">2024-07-29T16:56:30Z</dcterms:modified>
</cp:coreProperties>
</file>