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9" r:id="rId3"/>
    <p:sldId id="270" r:id="rId4"/>
    <p:sldId id="272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4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1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6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5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5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6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9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MoGctJcHF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08240" y="222067"/>
            <a:ext cx="10416811" cy="18288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/>
              <a:t>Aprendo 23: </a:t>
            </a:r>
          </a:p>
          <a:p>
            <a:pPr algn="ctr"/>
            <a:r>
              <a:rPr lang="es-CL" sz="4800" dirty="0"/>
              <a:t>Erupciones volcánicas    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549" y="2459020"/>
            <a:ext cx="5356192" cy="315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556181" y="518474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1.- Observa el siguiente video: </a:t>
            </a: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https://www.youtube.com/watch?v=fMoGctJcHFs</a:t>
            </a:r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MX" sz="3200" dirty="0">
                <a:latin typeface="Cambria" panose="02040503050406030204" pitchFamily="18" charset="0"/>
                <a:ea typeface="Cambria" panose="02040503050406030204" pitchFamily="18" charset="0"/>
              </a:rPr>
              <a:t>Erupciones volcánicas | Planeta Darwin | Ciencias naturales </a:t>
            </a:r>
          </a:p>
          <a:p>
            <a:pPr algn="ctr"/>
            <a:endParaRPr lang="es-MX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MX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MX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480766" y="650449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</a:t>
            </a:r>
            <a:r>
              <a:rPr lang="es-MX" sz="3200" dirty="0">
                <a:latin typeface="Cambria" panose="02040503050406030204" pitchFamily="18" charset="0"/>
                <a:ea typeface="Cambria" panose="02040503050406030204" pitchFamily="18" charset="0"/>
              </a:rPr>
              <a:t>¿Cómo se originan los volcanes?</a:t>
            </a:r>
          </a:p>
          <a:p>
            <a:pPr algn="ctr"/>
            <a:endParaRPr lang="es-MX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MX" sz="3200" dirty="0">
                <a:latin typeface="Cambria" panose="02040503050406030204" pitchFamily="18" charset="0"/>
                <a:ea typeface="Cambria" panose="02040503050406030204" pitchFamily="18" charset="0"/>
              </a:rPr>
              <a:t>3.-  ¿Qué es lo que expulsa el volcán a través de su cráter?  </a:t>
            </a:r>
          </a:p>
          <a:p>
            <a:pPr algn="ctr"/>
            <a:endParaRPr lang="es-MX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MX" sz="3200" dirty="0">
                <a:latin typeface="Cambria" panose="02040503050406030204" pitchFamily="18" charset="0"/>
                <a:ea typeface="Cambria" panose="02040503050406030204" pitchFamily="18" charset="0"/>
              </a:rPr>
              <a:t>4.- ¿Cuáles son las consecuencias de una erupción volcánica? 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3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480766" y="650449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¿Qué aprendí?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3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6600" b="1" dirty="0">
                <a:solidFill>
                  <a:schemeClr val="accent6"/>
                </a:solidFill>
              </a:rPr>
              <a:t>Felicidades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66" y="2001882"/>
            <a:ext cx="8225791" cy="4606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209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79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materia y sus estados</dc:title>
  <dc:creator>Ale</dc:creator>
  <cp:lastModifiedBy>pablo espinosa perez</cp:lastModifiedBy>
  <cp:revision>23</cp:revision>
  <dcterms:created xsi:type="dcterms:W3CDTF">2023-04-03T14:57:31Z</dcterms:created>
  <dcterms:modified xsi:type="dcterms:W3CDTF">2024-07-29T16:58:38Z</dcterms:modified>
</cp:coreProperties>
</file>