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87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25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12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93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44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1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44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60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833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34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2400" y="452581"/>
            <a:ext cx="9144000" cy="960727"/>
          </a:xfrm>
        </p:spPr>
        <p:txBody>
          <a:bodyPr/>
          <a:lstStyle/>
          <a:p>
            <a:r>
              <a:rPr lang="es-CL" dirty="0"/>
              <a:t>Ciencias Naturales 6° básico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581" y="2263041"/>
            <a:ext cx="6178101" cy="347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8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0857" y="245642"/>
            <a:ext cx="10515600" cy="2575935"/>
          </a:xfrm>
        </p:spPr>
        <p:txBody>
          <a:bodyPr>
            <a:noAutofit/>
          </a:bodyPr>
          <a:lstStyle/>
          <a:p>
            <a:pPr algn="ctr"/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  <a:t>Aprendo 23 </a:t>
            </a:r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  <a:t> Alteración en las tramas tróficas</a:t>
            </a:r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859" y="2349189"/>
            <a:ext cx="5259595" cy="421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39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Plantas | Comprar Online | Pur Pla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282804" y="583660"/>
            <a:ext cx="1166095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Cambria" pitchFamily="18" charset="0"/>
              </a:rPr>
              <a:t>Actividad:</a:t>
            </a:r>
          </a:p>
          <a:p>
            <a:pPr algn="ctr"/>
            <a:r>
              <a:rPr lang="es-CL" sz="3200" dirty="0">
                <a:latin typeface="Cambria" pitchFamily="18" charset="0"/>
              </a:rPr>
              <a:t> </a:t>
            </a:r>
          </a:p>
          <a:p>
            <a:pPr algn="ctr"/>
            <a:r>
              <a:rPr lang="es-CL" sz="3200" dirty="0">
                <a:latin typeface="Cambria" pitchFamily="18" charset="0"/>
              </a:rPr>
              <a:t>1.- Observa y lee las paginas 72 y 73 de tu texto de estudio. </a:t>
            </a:r>
          </a:p>
          <a:p>
            <a:pPr algn="ctr"/>
            <a:endParaRPr lang="es-CL" sz="3200" dirty="0">
              <a:latin typeface="Cambria" pitchFamily="18" charset="0"/>
            </a:endParaRPr>
          </a:p>
          <a:p>
            <a:pPr algn="ctr"/>
            <a:r>
              <a:rPr lang="es-CL" sz="3200" dirty="0">
                <a:latin typeface="Cambria" pitchFamily="18" charset="0"/>
              </a:rPr>
              <a:t>2.- ¿Por qué el hábitat del pez se ve afectado? </a:t>
            </a:r>
          </a:p>
          <a:p>
            <a:pPr algn="ctr"/>
            <a:endParaRPr lang="es-CL" sz="3200" dirty="0">
              <a:latin typeface="Cambria" pitchFamily="18" charset="0"/>
            </a:endParaRPr>
          </a:p>
          <a:p>
            <a:pPr algn="ctr"/>
            <a:r>
              <a:rPr lang="es-CL" sz="3200" dirty="0">
                <a:latin typeface="Cambria" pitchFamily="18" charset="0"/>
              </a:rPr>
              <a:t>3.- ¿Cómo la caza indiscriminada altera una cadena de alimentación?</a:t>
            </a:r>
          </a:p>
          <a:p>
            <a:pPr algn="ctr"/>
            <a:r>
              <a:rPr lang="es-CL" sz="3200" dirty="0">
                <a:latin typeface="Cambria" pitchFamily="18" charset="0"/>
              </a:rPr>
              <a:t> </a:t>
            </a:r>
          </a:p>
          <a:p>
            <a:pPr algn="ctr"/>
            <a:r>
              <a:rPr lang="es-CL" sz="3200" dirty="0">
                <a:latin typeface="Cambria" pitchFamily="18" charset="0"/>
              </a:rPr>
              <a:t>4.- ¿Quién es el principal responsable de estas alteración en las tramas tróficas? </a:t>
            </a:r>
          </a:p>
          <a:p>
            <a:pPr algn="ctr"/>
            <a:endParaRPr lang="es-CL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50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lamada de nube 3"/>
          <p:cNvSpPr/>
          <p:nvPr/>
        </p:nvSpPr>
        <p:spPr>
          <a:xfrm>
            <a:off x="1397726" y="418011"/>
            <a:ext cx="8791302" cy="4820195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  <a:t>¿Qué aprendiste hoy?</a:t>
            </a:r>
          </a:p>
          <a:p>
            <a:pPr algn="ctr"/>
            <a: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432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85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Ciencias Naturales 6° básico </vt:lpstr>
      <vt:lpstr> Aprendo 23   Alteración en las tramas tróficas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6° básico</dc:title>
  <dc:creator>Cuenta Microsoft</dc:creator>
  <cp:lastModifiedBy>pablo espinosa perez</cp:lastModifiedBy>
  <cp:revision>15</cp:revision>
  <dcterms:created xsi:type="dcterms:W3CDTF">2024-04-03T01:00:03Z</dcterms:created>
  <dcterms:modified xsi:type="dcterms:W3CDTF">2024-08-05T16:09:27Z</dcterms:modified>
</cp:coreProperties>
</file>