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8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7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7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1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93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9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924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3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6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082BA-09B7-47A6-B6EA-AFF532E596C7}" type="datetimeFigureOut">
              <a:rPr lang="es-CL" smtClean="0"/>
              <a:t>14-08-2024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508B1A-F9F5-4CD1-87DD-FD9B2242AA4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7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3E1FB-600B-C378-EAC1-A87FA670FC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Actividad 20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A78A98-6F35-774B-9997-618189103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0"/>
            <a:ext cx="10058400" cy="1143000"/>
          </a:xfrm>
        </p:spPr>
        <p:txBody>
          <a:bodyPr>
            <a:noAutofit/>
          </a:bodyPr>
          <a:lstStyle/>
          <a:p>
            <a:r>
              <a:rPr lang="es-MX" sz="3200" dirty="0"/>
              <a:t>Reconozco y comprendo un poema</a:t>
            </a:r>
          </a:p>
          <a:p>
            <a:r>
              <a:rPr lang="es-MX" sz="3200" dirty="0"/>
              <a:t>4°básico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4680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6D193-EA53-85BD-9BEB-910CE9F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7814"/>
          </a:xfrm>
        </p:spPr>
        <p:txBody>
          <a:bodyPr/>
          <a:lstStyle/>
          <a:p>
            <a:r>
              <a:rPr lang="es-MX" dirty="0"/>
              <a:t>Leamos: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8D9D52B-A678-6EF6-54DC-3786125A6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750" t="50829" r="27567" b="22809"/>
          <a:stretch/>
        </p:blipFill>
        <p:spPr>
          <a:xfrm>
            <a:off x="371060" y="653143"/>
            <a:ext cx="11672893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09A997-97DF-2D09-895C-E77358A3E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95" t="38940" r="24456" b="37913"/>
          <a:stretch/>
        </p:blipFill>
        <p:spPr>
          <a:xfrm>
            <a:off x="442447" y="2070463"/>
            <a:ext cx="11645051" cy="406101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6914"/>
          </a:xfrm>
          <a:ln>
            <a:noFill/>
          </a:ln>
        </p:spPr>
        <p:txBody>
          <a:bodyPr/>
          <a:lstStyle/>
          <a:p>
            <a:pPr algn="ctr"/>
            <a:r>
              <a:rPr lang="es-CL" dirty="0"/>
              <a:t>¿Qué es un poema?</a:t>
            </a:r>
            <a:br>
              <a:rPr lang="es-CL" dirty="0"/>
            </a:br>
            <a:r>
              <a:rPr lang="es-CL" dirty="0"/>
              <a:t>¿Cuáles son sus características principales?</a:t>
            </a:r>
          </a:p>
        </p:txBody>
      </p:sp>
    </p:spTree>
    <p:extLst>
      <p:ext uri="{BB962C8B-B14F-4D97-AF65-F5344CB8AC3E}">
        <p14:creationId xmlns:p14="http://schemas.microsoft.com/office/powerpoint/2010/main" val="20023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446" y="404170"/>
            <a:ext cx="10058400" cy="771488"/>
          </a:xfrm>
        </p:spPr>
        <p:txBody>
          <a:bodyPr/>
          <a:lstStyle/>
          <a:p>
            <a:r>
              <a:rPr lang="es-CL" dirty="0"/>
              <a:t>Completa este esquema del poema: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362994" y="1515293"/>
            <a:ext cx="2978332" cy="627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Poema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2068" y="4402182"/>
            <a:ext cx="2259875" cy="1476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010989" y="4402183"/>
            <a:ext cx="2259875" cy="1476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6098177" y="4402183"/>
            <a:ext cx="2259875" cy="1476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9228908" y="4402183"/>
            <a:ext cx="2259875" cy="1476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3592286" y="2481944"/>
            <a:ext cx="4519748" cy="14499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1" name="Conector recto de flecha 10"/>
          <p:cNvCxnSpPr>
            <a:stCxn id="4" idx="2"/>
          </p:cNvCxnSpPr>
          <p:nvPr/>
        </p:nvCxnSpPr>
        <p:spPr>
          <a:xfrm>
            <a:off x="5852160" y="2142309"/>
            <a:ext cx="0" cy="248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1802674" y="3435532"/>
            <a:ext cx="1867989" cy="7445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4541519" y="3899265"/>
            <a:ext cx="498568" cy="372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958149" y="3843746"/>
            <a:ext cx="239487" cy="488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8068492" y="3368041"/>
            <a:ext cx="1680754" cy="903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53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ECBFE-53F8-123B-8897-0A250E64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2527"/>
          </a:xfrm>
        </p:spPr>
        <p:txBody>
          <a:bodyPr>
            <a:normAutofit/>
          </a:bodyPr>
          <a:lstStyle/>
          <a:p>
            <a:r>
              <a:rPr lang="es-CL" dirty="0"/>
              <a:t>Recordemos: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B4DEE08-25D5-7B11-882C-444A87C34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9348" t="18535" r="29239" b="29459"/>
          <a:stretch/>
        </p:blipFill>
        <p:spPr>
          <a:xfrm>
            <a:off x="2508069" y="1828516"/>
            <a:ext cx="7800040" cy="47905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BECA14-5FB9-BB6C-C6FD-A7D8565148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7" t="35549" r="26751" b="51498"/>
          <a:stretch/>
        </p:blipFill>
        <p:spPr>
          <a:xfrm>
            <a:off x="255765" y="399208"/>
            <a:ext cx="11537306" cy="12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468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35</Words>
  <Application>Microsoft Office PowerPoint</Application>
  <PresentationFormat>Panorámica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Galería</vt:lpstr>
      <vt:lpstr>Actividad 20</vt:lpstr>
      <vt:lpstr>Leamos:</vt:lpstr>
      <vt:lpstr>¿Qué es un poema? ¿Cuáles son sus características principales?</vt:lpstr>
      <vt:lpstr>Completa este esquema del poema:</vt:lpstr>
      <vt:lpstr>Recordemos: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 Tobar</dc:creator>
  <cp:lastModifiedBy>pablo espinosa perez</cp:lastModifiedBy>
  <cp:revision>1</cp:revision>
  <dcterms:created xsi:type="dcterms:W3CDTF">2024-08-12T03:08:48Z</dcterms:created>
  <dcterms:modified xsi:type="dcterms:W3CDTF">2024-08-14T22:14:58Z</dcterms:modified>
</cp:coreProperties>
</file>