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9D56C-4712-3A42-D896-855D5F77A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0C0F23-0CFC-8031-D7B7-4A9B9EFBB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06ACA-1236-0A73-EBB9-021978CE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C66746-367D-DC76-EC6C-5DDE1BA8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0545-1430-73DC-ABBE-C2031FEC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190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667B0-1A8A-CDB2-C473-E7457F7D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97063E-F474-5843-560C-FD38D08F5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FBF93-4F0E-DC43-590D-D3118CEB5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636E4E-33CB-BE78-B97A-FC693A49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D2D54A-1273-49F2-D4C9-B029D50F2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72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80AC1E-30EE-BD53-BE8F-9BAE9D1CD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41946D-DEF7-57B1-9542-06283548F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267B5A-8E11-7191-4A88-369B46C9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29501E-D4A8-B450-FF1A-6D0594ED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C0CBF-B8F7-D7D2-60AA-6A6D049C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250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11CBC-14C8-5584-3CAF-350B986B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7DF7F7-8F0B-B4B8-AAC9-F3E265BB7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659BE7-6817-B697-94BA-E18C3FCA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B653E-6BFA-7270-B52F-BF71069B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7D7F9C-5A49-7018-5130-62DEC7BD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98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72063-EAF5-78FD-4F8E-DFBB1A96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B06981-8174-3EF4-9305-C10CD25CE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1E771E-686F-01E0-78E7-04AAC50A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4A6120-D797-DDCB-0415-A96650F4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106C36-80F7-5FE4-14DA-FE19FF36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279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0C512-4FD7-1357-CF63-4CE27268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B3E354-1255-4CC2-7E77-EA543CB91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707FB0-4A63-2F51-001C-AEDF8299F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7F8DC9-8E20-0A4A-4789-E6022A282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EF15CF-8445-396B-C600-CCBD4430C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AFE603-CA71-526E-EC2B-AD27B633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44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47225-11D9-DCA6-D15E-DEF430B5A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3785CD-7F30-31A1-110E-749CAB986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2DC3B1-2572-95EC-B970-3A2061F5D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DBA35A-9030-9745-D4BE-FEF72F194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4B177E-DDBB-94E9-0F04-95417F67A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0D3220-9B99-D527-43F2-1C83C0C7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878C3D-85FE-5CAB-D6AE-7F8B14152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8832870-9292-714E-26CF-AC04F564E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08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47CEC-104F-1B17-7D6A-D01065308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25305E-7A99-7751-7D0C-2234A222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7BF449-C268-C2A4-28A8-54318DDB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FBC185-1475-BA36-CB47-FA9B64D72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91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064F1E-038C-1E3B-9833-5D231412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65CF26-B1EC-7C22-BFE3-50E6C66F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B96DA4-85FD-2F63-B1FE-291C76AC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295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C8F884-FC79-0C2C-0EAB-B19B96739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F0107F-BEA9-5EA5-6183-90582AD9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326DD7-41A0-1423-0F5F-9721D0760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A05B3A-B1B4-9EF4-B006-F44820FD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3684E4-123A-E34B-7094-96F62F746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420016-4325-FFD3-FB8B-0DE3AF03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624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F61D1-FFA8-BB5C-E322-03FC20FA5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741390-DBDF-13EF-D293-407B93277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C024D6-F270-4D45-2097-DA2042329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EDCF76-DEF1-7F59-7341-F3522A8C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3427C1-A961-D781-F4B2-4051FAD4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30BA98-A737-CDF6-31B5-97263B10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41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01E674-A54D-F161-B86D-2535B86D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E0AED5-8246-E79C-BAE3-181A7A77A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EDD71A-FE40-E906-D0C9-3D3353CDC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91B9-A70E-4E70-9F74-EDD9FFCE4259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EE565A-F9FF-571E-37C0-304CBDB00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15C0FA-22A3-DB35-8D08-7C60FD091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53FAC-9234-4192-AC22-4FCA0A944D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45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D6M9PXCZ6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POEMAS</a:t>
            </a:r>
          </a:p>
          <a:p>
            <a:r>
              <a:rPr lang="es-CL" dirty="0"/>
              <a:t>19-08-2024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131222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32283E-CAEA-0CC6-508C-E1B297E8F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171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En clases anterior trabajamos con los poemas.</a:t>
            </a:r>
            <a:br>
              <a:rPr lang="es-CL" dirty="0"/>
            </a:br>
            <a:r>
              <a:rPr lang="es-CL" dirty="0"/>
              <a:t>miremos este video…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B113BED-739C-0385-A150-36996B850462}"/>
              </a:ext>
            </a:extLst>
          </p:cNvPr>
          <p:cNvSpPr txBox="1"/>
          <p:nvPr/>
        </p:nvSpPr>
        <p:spPr>
          <a:xfrm>
            <a:off x="3048000" y="310914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https://www.youtube.com/watch?v=3D6M9PXCZ6w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47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7F2CBAF-DF5A-8C45-55A7-59573BC9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48" y="155367"/>
            <a:ext cx="3838803" cy="1325563"/>
          </a:xfrm>
        </p:spPr>
        <p:txBody>
          <a:bodyPr>
            <a:normAutofit/>
          </a:bodyPr>
          <a:lstStyle/>
          <a:p>
            <a:r>
              <a:rPr lang="es-MX" dirty="0"/>
              <a:t>L</a:t>
            </a:r>
            <a:r>
              <a:rPr lang="es-CL" dirty="0" err="1"/>
              <a:t>eamos</a:t>
            </a:r>
            <a:r>
              <a:rPr lang="es-CL" dirty="0"/>
              <a:t> esta poesía:  </a:t>
            </a:r>
          </a:p>
        </p:txBody>
      </p:sp>
      <p:pic>
        <p:nvPicPr>
          <p:cNvPr id="1026" name="Picture 2" descr="11 Poemas de GABRIELA MISTRAL - Cortos y para Niños">
            <a:extLst>
              <a:ext uri="{FF2B5EF4-FFF2-40B4-BE49-F238E27FC236}">
                <a16:creationId xmlns:a16="http://schemas.microsoft.com/office/drawing/2014/main" id="{5798D3FB-71AD-F033-53C9-2E9D1ECFD1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43" b="20419"/>
          <a:stretch/>
        </p:blipFill>
        <p:spPr bwMode="auto">
          <a:xfrm>
            <a:off x="2017948" y="867747"/>
            <a:ext cx="9802171" cy="543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543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CA771-DD91-6F5E-86BA-8FAFBC1E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80661"/>
          </a:xfrm>
        </p:spPr>
        <p:txBody>
          <a:bodyPr/>
          <a:lstStyle/>
          <a:p>
            <a:r>
              <a:rPr lang="es-MX" dirty="0"/>
              <a:t>¿De qué se trata el poema anterior?</a:t>
            </a: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D4A0B51-223B-1F16-9604-01F6355A5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22785"/>
            <a:ext cx="10515600" cy="679036"/>
          </a:xfrm>
        </p:spPr>
        <p:txBody>
          <a:bodyPr/>
          <a:lstStyle/>
          <a:p>
            <a:r>
              <a:rPr lang="es-CL" dirty="0"/>
              <a:t>Escribe en el esquema todo lo que dice respecto de los niños.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1E1F1E1-E582-38EC-F3E9-5628989267F9}"/>
              </a:ext>
            </a:extLst>
          </p:cNvPr>
          <p:cNvSpPr/>
          <p:nvPr/>
        </p:nvSpPr>
        <p:spPr>
          <a:xfrm>
            <a:off x="8189841" y="2857168"/>
            <a:ext cx="2186609" cy="583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9135263-E2C1-D01E-2D93-2E3A79DAD514}"/>
              </a:ext>
            </a:extLst>
          </p:cNvPr>
          <p:cNvSpPr/>
          <p:nvPr/>
        </p:nvSpPr>
        <p:spPr>
          <a:xfrm>
            <a:off x="1508537" y="2782956"/>
            <a:ext cx="2186609" cy="583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9C33E54-FCDE-F49E-153B-13E6D302F71E}"/>
              </a:ext>
            </a:extLst>
          </p:cNvPr>
          <p:cNvSpPr/>
          <p:nvPr/>
        </p:nvSpPr>
        <p:spPr>
          <a:xfrm>
            <a:off x="1508536" y="4937884"/>
            <a:ext cx="2186609" cy="583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C55BB8D-D0A6-8C70-12DE-EFF434AB8583}"/>
              </a:ext>
            </a:extLst>
          </p:cNvPr>
          <p:cNvSpPr/>
          <p:nvPr/>
        </p:nvSpPr>
        <p:spPr>
          <a:xfrm>
            <a:off x="4859129" y="5970665"/>
            <a:ext cx="2186609" cy="583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5257078-2CE2-4D0F-CE37-29E2ECEDA448}"/>
              </a:ext>
            </a:extLst>
          </p:cNvPr>
          <p:cNvSpPr/>
          <p:nvPr/>
        </p:nvSpPr>
        <p:spPr>
          <a:xfrm>
            <a:off x="4859129" y="1412506"/>
            <a:ext cx="2186609" cy="583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4D48209-7DE5-7B0B-2C15-7E7D8693B823}"/>
              </a:ext>
            </a:extLst>
          </p:cNvPr>
          <p:cNvSpPr/>
          <p:nvPr/>
        </p:nvSpPr>
        <p:spPr>
          <a:xfrm>
            <a:off x="8189841" y="4937884"/>
            <a:ext cx="2186609" cy="583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Elipse 2"/>
          <p:cNvSpPr/>
          <p:nvPr/>
        </p:nvSpPr>
        <p:spPr>
          <a:xfrm>
            <a:off x="4280387" y="3074504"/>
            <a:ext cx="3344092" cy="1606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LOS NIÑOS/LAS NIÑAS</a:t>
            </a:r>
          </a:p>
        </p:txBody>
      </p:sp>
      <p:cxnSp>
        <p:nvCxnSpPr>
          <p:cNvPr id="7" name="Conector recto de flecha 6"/>
          <p:cNvCxnSpPr>
            <a:stCxn id="3" idx="0"/>
          </p:cNvCxnSpPr>
          <p:nvPr/>
        </p:nvCxnSpPr>
        <p:spPr>
          <a:xfrm flipV="1">
            <a:off x="5952433" y="2155371"/>
            <a:ext cx="0" cy="919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H="1" flipV="1">
            <a:off x="3801291" y="3074504"/>
            <a:ext cx="822960" cy="291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>
            <a:off x="3866606" y="4323806"/>
            <a:ext cx="555644" cy="856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V="1">
            <a:off x="7471954" y="3074504"/>
            <a:ext cx="631621" cy="291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7280616" y="4323806"/>
            <a:ext cx="757644" cy="905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3" idx="4"/>
          </p:cNvCxnSpPr>
          <p:nvPr/>
        </p:nvCxnSpPr>
        <p:spPr>
          <a:xfrm>
            <a:off x="5952433" y="4680668"/>
            <a:ext cx="0" cy="1184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7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77777-8697-7027-CAB5-F2B238ED5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694"/>
            <a:ext cx="3135086" cy="6108225"/>
          </a:xfrm>
        </p:spPr>
        <p:txBody>
          <a:bodyPr>
            <a:normAutofit/>
          </a:bodyPr>
          <a:lstStyle/>
          <a:p>
            <a:r>
              <a:rPr lang="es-MX" dirty="0"/>
              <a:t>Escuchemos este poema de Gabriela mistral:</a:t>
            </a:r>
            <a:br>
              <a:rPr lang="es-MX" dirty="0"/>
            </a:br>
            <a:br>
              <a:rPr lang="es-MX" dirty="0"/>
            </a:br>
            <a:endParaRPr lang="es-CL" sz="16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53656FF-F949-868B-204B-4C2F26FE73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1" t="17569" r="29022" b="8579"/>
          <a:stretch/>
        </p:blipFill>
        <p:spPr>
          <a:xfrm>
            <a:off x="2952206" y="-2"/>
            <a:ext cx="902643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En el poema haz lo siguiente: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168809"/>
            <a:ext cx="12030891" cy="51797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200" dirty="0"/>
              <a:t>Número de versos.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Número de estrofas.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Escribe su titulo.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Escribe el nombre del autor.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Escribe 2 versos que tengan personificaciones.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Escribe 1 verso que tenga comparación. </a:t>
            </a:r>
            <a:endParaRPr lang="es-CL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13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113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ACTIVIDAD 21</vt:lpstr>
      <vt:lpstr>En clases anterior trabajamos con los poemas. miremos este video…</vt:lpstr>
      <vt:lpstr>Leamos esta poesía:  </vt:lpstr>
      <vt:lpstr>¿De qué se trata el poema anterior?</vt:lpstr>
      <vt:lpstr>Escuchemos este poema de Gabriela mistral:  </vt:lpstr>
      <vt:lpstr>En el poema haz lo siguiente: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2024-08-18T22:52:51Z</dcterms:created>
  <dcterms:modified xsi:type="dcterms:W3CDTF">2024-08-19T22:01:26Z</dcterms:modified>
</cp:coreProperties>
</file>