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C85BE-76F9-00A9-BBB8-B3CC0368A4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6FF514-489B-DFD7-3F92-27B996AF1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09B6F9-8E2D-F606-7D28-F3C378D2C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D06B45-A84E-A6A2-A1FF-964E4C551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28BCEC-35AB-38B2-1EFC-FBE41D9F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277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797923-7CFB-EB15-F68C-C4652E40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124473-487D-6D06-B77A-05C951EE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1E94F5-700F-6478-C278-A2E8AA13E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63ECFD-8017-2456-D9D3-68C1CF720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85EEB2-EA5C-A95B-DDF5-545314CC0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752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A6E866C-D66B-85DD-6F15-0F94188127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0FECFF-1BE1-37DB-408C-2F6877142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3270E2-B827-B260-EA52-1E4F58EFD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B03DF7-9E29-A4FA-C5BA-FDDCBBFB1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41E4C4-6D86-0737-8290-ED2157EA9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8595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D9AA1-F557-F21B-58A0-A55C334D6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D86D06-6259-17B1-B48E-D6B1767FC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35F01E-14AD-A6C4-AE21-BA3EA3C51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25560F-9CF6-EF15-F464-0ADC759C1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65986D-3AD4-E3B3-F2AD-11E61118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65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037BA-07F8-1FEE-6B07-9E0510CBF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7F79BD-A440-80B4-C214-4509068BF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284271-1CE0-598F-BE8E-67DECE0A4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698A7-D9FD-7AB3-DBE1-1BFABD25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2DD1A0-797B-8ABE-0EC9-E08F29E0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478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649667-6B93-05F0-2F28-17E37A466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82A938-802F-035D-0280-FF1D27DEE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40F5C1-9E0A-71B7-A132-2C6BC93D2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997B3B3-36BC-5949-35C1-64C38B7D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E31E55-AF95-B9B7-EE8D-C952F4946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6DFF50-0787-551F-C83B-7FB02048F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392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8D3D2-FE68-95F9-0C67-A3C981BF6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F3B64B-83B9-F4DE-3084-76A6CE1BD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FAC3BB-4B5D-ED59-AC54-EE18820A99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8CCA938-7374-DB76-BFC6-D7648ED3C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497E4B-0225-A907-6E45-5DA3A5ECE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AB05F68-1A6A-FE07-F16E-7B73E160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4DD3E9E-AC8E-DA73-2483-2C4158359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59ADFE-FB0E-4AA0-1D43-2E58F6DF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61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3D2512-1FA2-437C-36C6-3BCBD08FA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31E4BE4-0889-F9F6-50C5-28389150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39CD4D9-2C15-FC4D-C87D-91EAE8F8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8D19C2-2951-A5F8-7EE8-6B863766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674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D746892-2721-870E-559F-C14DA025B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6C28AE-9B33-C50A-D68E-B57B9F2A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FB69419-9228-6314-2EA1-25B936BA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643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1BA82-3625-0B70-B2F6-DC453BF8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E94A72-25F9-6DF2-A3FD-A87324798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CD4748-43E8-0968-5669-C313B18A7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6FCE07-EF82-EAE2-D63F-054830C7A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3AC697-E827-5403-40A8-2A5736E1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6AB2655-7FBF-2511-DDAD-2E6F35440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98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839A9-54D5-FE0E-48C8-32DD6A165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1DE9C4-7177-EEDE-94F8-108F8A7A90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5ADB70-B02B-6E61-0CE0-2CF87CAED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7FC1A5-09F4-E599-F9E6-C097578A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306E8F-D336-08DD-0DC7-9DD5737E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70D987-896F-8F17-0026-DB8A4F6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937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6F14AE3-CFB8-13E4-27E7-87666A371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A5B053-4BBE-273C-61BB-ECEBBD378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AC145B-A168-A1BC-21D1-A14E5A61E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F4A7-8AD2-4268-B91A-17C10A6794AA}" type="datetimeFigureOut">
              <a:rPr lang="es-CL" smtClean="0"/>
              <a:t>25-07-2024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5A26F-C3BA-3A45-23B5-3AE8E9964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F9DFC-1B2B-66CC-89C1-516318A2CA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F0E61-E037-429D-8A79-61EFB0D1EB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74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MITOS</a:t>
            </a:r>
          </a:p>
          <a:p>
            <a:r>
              <a:rPr lang="es-CL"/>
              <a:t>24-07-2024</a:t>
            </a:r>
            <a:endParaRPr lang="es-CL" dirty="0"/>
          </a:p>
          <a:p>
            <a:r>
              <a:rPr lang="es-CL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4046914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430B3-339A-DABB-103F-232E879B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808" y="172620"/>
            <a:ext cx="11350884" cy="811760"/>
          </a:xfrm>
        </p:spPr>
        <p:txBody>
          <a:bodyPr>
            <a:normAutofit/>
          </a:bodyPr>
          <a:lstStyle/>
          <a:p>
            <a:r>
              <a:rPr lang="es-CL" sz="3200" b="1" dirty="0"/>
              <a:t>Lee el texto de la página 18 del libro y contesta en tu cuaderno.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41812" y="1159419"/>
            <a:ext cx="10515600" cy="29684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¿Quiénes son los personajes del texto?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les sucede a los personajes?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¿Cuáles  son los personajes mitológicos del relato? Descríbelos. 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¿Qué hecho de la vida quiere explica el mito?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¿Por qué podemos decir que este texto es un mito? Da 3 características.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13001" y="4001294"/>
            <a:ext cx="5519661" cy="6693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200" dirty="0"/>
              <a:t>En el texto realiza lo siguiente:</a:t>
            </a: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41812" y="4711766"/>
            <a:ext cx="10515600" cy="1453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s-CL" dirty="0"/>
              <a:t>Encierra los párrafos del texto.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Destaca las palabras que no comprendas, anótalas en tu cuaderno y en tu casa busca el significado y completa.</a:t>
            </a:r>
          </a:p>
        </p:txBody>
      </p:sp>
    </p:spTree>
    <p:extLst>
      <p:ext uri="{BB962C8B-B14F-4D97-AF65-F5344CB8AC3E}">
        <p14:creationId xmlns:p14="http://schemas.microsoft.com/office/powerpoint/2010/main" val="21049532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113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13</vt:lpstr>
      <vt:lpstr>Lee el texto de la página 18 del libro y contesta en tu cuaderno.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2024-07-23T21:13:23Z</dcterms:created>
  <dcterms:modified xsi:type="dcterms:W3CDTF">2024-07-25T18:51:11Z</dcterms:modified>
</cp:coreProperties>
</file>