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81795-78E7-9622-042D-0580533FE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A7B408-232E-D93D-A83B-235E57F7D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7E3317-EC66-C42E-6B3E-71861A5DD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049EE6-235A-5DB6-191F-394B1A1D1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2ED5A1-9AE1-54B5-C2A1-ABA546776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046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97A5DC-FAA7-CB78-3625-5F8DB0060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4E77E2-3282-92C7-7123-6A23E0B70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B6DA5B-EAE7-078A-00CA-FE9421C1B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CD956B-BABC-70EA-50E4-3275D7CAF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63DA5F-CBCC-D14F-3F9F-9ED4829D8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347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6A1FD5-BA02-FF34-D4F3-18D54C1240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22848C-7142-D72D-B4A0-B04AB0779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71A404-A915-39E3-17FB-03BC7414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8CCD9E-64D3-9576-751F-AD1C26BD1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25D73E-90B7-2FDC-5279-1046069E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319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8DB42-E97E-F55E-CB14-78D23C1AC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5456B5-0544-0022-D163-4B2DF2235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55342C-A298-9A41-10F6-AEF879795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CA5718-FB22-292A-22AC-775A7547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EC151B-2A5D-311A-EE7E-E8F3A1DC7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595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09F5C5-5527-77C1-09A8-2943D6DAA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08B1FF-D066-5F93-0456-294C2BFA0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559C4C-5DFC-0639-AF5F-A5EFF1A92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3274BD-6C55-F04A-56BC-F58169112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F132DE-C599-903C-DB16-AC05EEFC2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84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B11AA4-EAC4-397D-0DDE-869956CB8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9280DF-BF5E-81F2-25F9-68851BBDC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129078-AB14-FA6F-77F2-15FFFB863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489836-0E68-13AD-1F39-615C75F3C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963196-065A-1B59-487C-B6DE6AD7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7F5DC2-9F0D-5F1C-0CE2-E8D4B58C7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431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879CC-F1AF-DF91-C975-9A12A40D2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8AFBC8-5982-4DFB-50CC-0500EC52B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E1746B-D59D-DE87-1403-4588DF82E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1E3478-394D-A510-D785-E91A037FAB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1DD2ACA-D8E8-5F90-1171-E73ACDB0D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4B2BCC-D709-5374-0DAC-BA3F59547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20C059A-EF9C-C3C1-F877-E55C58A05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6E2A93-FDB9-0E39-2326-B3F31D5F7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306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6543C0-631A-5D2D-A459-434F42659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C76904-78CD-A6B2-CD2A-C92FE818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C2F2F2-F8FB-9A23-6582-F936DBB39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E55C29F-B179-6D9C-131C-582EEBF14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66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55951BD-34C8-058F-0FD9-E4DB05DC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0A88C88-6B10-B7EA-0241-735E038E7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993766-B354-7AEE-F64A-401EB5C5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60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45F540-7678-186C-F508-F5493BA7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3C6F57-756A-A022-5F79-953D6B2CE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1F60A5-650C-8DFC-A173-A097C8CDE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CA83C3-FD2D-62DB-CB56-56C9102A4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7AE470-BF07-32A1-B3A2-347B95BD7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97B188-0756-A2AE-9D06-273E0DE6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008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A1FDC-F251-CAC3-6213-44549BDB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99030BE-5FA9-4644-994E-2C97754B3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C09F78-DC56-42C3-F67E-19EF45264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58489E-E442-016C-DFD8-85D40FEC9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C18620-0508-0CA3-C235-59EE1ADB8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089181-EDDB-846A-52BC-FCFF88D3C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211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CA34C28-7BA1-02A2-4C64-A656F1A27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B75643-676E-8F05-66A4-78D1B081D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9ADB7-AF81-8392-15BF-788843BE5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84119-AE2A-4AEB-ABDC-105146A7FFF6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2A2746-BD33-0A9E-AF49-46A530685A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C68A1E-E0F0-DBD3-006D-BE58333D05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C6437-CF89-43E1-AC03-9073898905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710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15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Descripción y comprensión</a:t>
            </a:r>
          </a:p>
          <a:p>
            <a:r>
              <a:rPr lang="es-CL" dirty="0"/>
              <a:t>05-08-2024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404691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1260F-DF77-EDC2-AE29-ECE2D4AC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s-CL" dirty="0"/>
              <a:t>Leamos el siguiente texto: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19C00D7-56E5-76FE-57F4-370CD284AB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847" t="17762" r="28805" b="41252"/>
          <a:stretch/>
        </p:blipFill>
        <p:spPr>
          <a:xfrm>
            <a:off x="1314298" y="1166536"/>
            <a:ext cx="9563404" cy="49692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3160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00BF7-5349-BBC4-6479-0E487905C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39" y="166342"/>
            <a:ext cx="10515600" cy="1325563"/>
          </a:xfrm>
        </p:spPr>
        <p:txBody>
          <a:bodyPr/>
          <a:lstStyle/>
          <a:p>
            <a:r>
              <a:rPr lang="es-CL" dirty="0"/>
              <a:t>Completa: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1C7C7B-F4C9-2A17-4A3D-436479FD9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39" y="1348547"/>
            <a:ext cx="10515600" cy="148741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Nombra a los personajes.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Luego escribe 2 características de cada uno; una física y otra psicológica.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C0DC252-3374-5C31-754E-265A8B925CB8}"/>
              </a:ext>
            </a:extLst>
          </p:cNvPr>
          <p:cNvSpPr/>
          <p:nvPr/>
        </p:nvSpPr>
        <p:spPr>
          <a:xfrm>
            <a:off x="1060173" y="3429000"/>
            <a:ext cx="2544418" cy="7156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40BDD85-F0BB-132D-4BB7-D481F22D6E02}"/>
              </a:ext>
            </a:extLst>
          </p:cNvPr>
          <p:cNvSpPr/>
          <p:nvPr/>
        </p:nvSpPr>
        <p:spPr>
          <a:xfrm>
            <a:off x="4187687" y="2835965"/>
            <a:ext cx="3578087" cy="7156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980A1E4-F129-ABFB-8BDB-3BFF5811432A}"/>
              </a:ext>
            </a:extLst>
          </p:cNvPr>
          <p:cNvSpPr/>
          <p:nvPr/>
        </p:nvSpPr>
        <p:spPr>
          <a:xfrm>
            <a:off x="4187686" y="4018170"/>
            <a:ext cx="3578087" cy="7156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3D000BD-CC3A-1B88-5707-BF5FAD00B128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3604591" y="3193774"/>
            <a:ext cx="583096" cy="59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99A22C14-2ED7-6018-EFA3-40ED10834CAE}"/>
              </a:ext>
            </a:extLst>
          </p:cNvPr>
          <p:cNvCxnSpPr>
            <a:stCxn id="4" idx="3"/>
            <a:endCxn id="6" idx="1"/>
          </p:cNvCxnSpPr>
          <p:nvPr/>
        </p:nvCxnSpPr>
        <p:spPr>
          <a:xfrm>
            <a:off x="3604591" y="3786809"/>
            <a:ext cx="583095" cy="5891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39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88236-F4B3-5161-ECD1-0FDDD277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Realiza lo siguiente: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7E8480-03BE-8D24-95CD-4F90B2629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Vuelve a leer el texto “Hansel y Gretel”</a:t>
            </a:r>
          </a:p>
          <a:p>
            <a:r>
              <a:rPr lang="es-CL" dirty="0"/>
              <a:t>Selecciona 5 palabras, idealmente las que no entiendas o no sepas su significado.</a:t>
            </a:r>
          </a:p>
          <a:p>
            <a:r>
              <a:rPr lang="es-CL" dirty="0"/>
              <a:t>Escribe la palabra, busca su significado y escríbelos en tu cuaderno.</a:t>
            </a:r>
          </a:p>
        </p:txBody>
      </p:sp>
    </p:spTree>
    <p:extLst>
      <p:ext uri="{BB962C8B-B14F-4D97-AF65-F5344CB8AC3E}">
        <p14:creationId xmlns:p14="http://schemas.microsoft.com/office/powerpoint/2010/main" val="86459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92837-D5BD-3D56-74B5-96CD5DFCD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39" y="245855"/>
            <a:ext cx="10515600" cy="1325563"/>
          </a:xfrm>
        </p:spPr>
        <p:txBody>
          <a:bodyPr/>
          <a:lstStyle/>
          <a:p>
            <a:r>
              <a:rPr lang="es-CL" dirty="0"/>
              <a:t>Para finalizar: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AE4B9D-5804-4D78-5014-AD98BFA6A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03036"/>
          </a:xfrm>
        </p:spPr>
        <p:txBody>
          <a:bodyPr>
            <a:normAutofit/>
          </a:bodyPr>
          <a:lstStyle/>
          <a:p>
            <a:r>
              <a:rPr lang="es-CL" sz="3600" dirty="0"/>
              <a:t>¿Qué son las características físicas?</a:t>
            </a:r>
          </a:p>
          <a:p>
            <a:r>
              <a:rPr lang="es-CL" sz="3600" dirty="0"/>
              <a:t>¿Qué son las características psicológicas?</a:t>
            </a:r>
          </a:p>
        </p:txBody>
      </p:sp>
    </p:spTree>
    <p:extLst>
      <p:ext uri="{BB962C8B-B14F-4D97-AF65-F5344CB8AC3E}">
        <p14:creationId xmlns:p14="http://schemas.microsoft.com/office/powerpoint/2010/main" val="4023167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97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FICHA DE COMPRENSIÓN 15</vt:lpstr>
      <vt:lpstr>Leamos el siguiente texto:</vt:lpstr>
      <vt:lpstr>Completa:</vt:lpstr>
      <vt:lpstr>Realiza lo siguiente:</vt:lpstr>
      <vt:lpstr>Para finalizar: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2024-08-06T02:02:53Z</dcterms:created>
  <dcterms:modified xsi:type="dcterms:W3CDTF">2024-08-07T19:14:42Z</dcterms:modified>
</cp:coreProperties>
</file>