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A0205-24E2-B37B-8C39-9B3E3C0E3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A0A018-7775-41C4-AEA6-46278587E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D93DE8-717B-BF91-9590-33ABCF93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DABF78-9F81-23D0-68DB-663C5E8C2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8FF7C-2E85-573B-0E8A-B16E35BA4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747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E1EBD6-6ECA-D51F-E683-F50EE1060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94A735-695A-5765-5995-9310F75B8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6C2704-DC2F-C044-C9F0-D71A01C45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7C5929-29C6-3C9A-B8AA-F6F03D6E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398F3C-6E5A-E50F-CAE4-FB5CE19F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62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A124B0-D7D7-E325-7EFD-DC737345F7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B9D884-DB85-0723-24F3-F94790914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67171A-6CC8-7E6B-4EAA-13AABB490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F0610E-55B0-6EB0-BCDB-011E5865F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685111-4A4A-2051-BB74-F5E7D021A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78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D32E0E-6980-0E3C-557D-BF7282015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DCA59D-3B67-AFE7-AEC6-4834F1C63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213468-8FFA-3767-D8DD-8EF67E7E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4A4647-A790-F3EB-552A-3C85F1CDA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3C84F6-D464-A0C5-9091-0E5525CF5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690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BD8897-9639-24EE-BF27-134C3CF9E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2700B7-A267-FA0A-3A6E-7FE2A0B98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FAD260-BA6C-A5E1-9EFB-6E71777B0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B4F865-24F3-783E-541B-C49DFEA05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AE7D68-1F03-B5F0-CF2D-56D61ACE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97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C9DE08-14A7-2C57-BA71-B4CF8E7BF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E94258-DBCF-36DA-066D-AABCC087C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8DD5BE-052C-268C-078A-9C577D8F9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318D8D-376E-A2AC-8928-A59DA4329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FFD1AA-CB20-07A9-59F3-2F7E31808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03BFA6-0A45-F3FF-EC19-EC5AAE73C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171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1B4E0-684C-12F7-9F74-F79C97E2E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E1FFB8-F32F-ED85-D1D5-8B1CEA120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FD4E2B-2512-50D8-432B-011FD1CAC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AF21B4-498E-71A4-9774-F576C4549D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9C23375-23DC-EDB7-473D-5672BCC11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4C89E69-317F-9C13-35FB-F7F270FA8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FC0520-09CF-E363-976F-97BF00101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0D29518-3B3D-CA88-723C-C5639343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49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6B1588-676D-6AAA-F49D-F53E39CCC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9C60EF3-2085-390E-7FD4-D7ED74EF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0F0F5A4-C145-ED07-0A53-86FAE7046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35EBB3-917F-2639-D4BB-9EE870F6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916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4734F62-E343-2240-3AF6-5338F25E9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855D5B-0922-6D09-3FC6-EBC46F42A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05F626-8208-30EA-AD29-9E6A672BF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457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E7B04C-0FC7-25F3-A764-8ED8729C8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88DDBA-F3C5-4308-A1E3-0DBF261A0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95BA7E-0684-58EA-E820-D58C67023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B9678D-F0F4-794B-0469-56B764C8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2DA4BB-FF7A-B824-E644-CF696310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F684A5-A028-1D49-3E5A-59D61A7C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538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4B78C-68B2-4175-B67E-EB8F1E02F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7509AD-149D-E5F8-C5D4-B5F77F096F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2F1640E-C72C-92FA-2A66-44382CFCD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D72651-3E0C-7498-A03D-3CD0AD0DE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F790D3-CDFC-6A6F-5B7F-F1B0D9B00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AF9226-CA0E-18BA-7202-ADD2486E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019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75A9B68-E894-0445-5729-E24F13CCD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BE9B0C-BF44-55BC-38EF-05C7168CA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C275E4-718C-240B-90BC-14B1AA202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E00D6-BDF5-4C76-9CBC-333FB7A8C672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58BA06-AA44-D25D-BAC3-48409627B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575F9C-4C27-6A46-73F4-C66281340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164A1-2339-45B1-8654-45F7CF415F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65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155D37-383A-C47C-1B2F-7AFA554B35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FICHA DE COMPRENSIÓN 16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30AB2A-1E04-DC43-E47F-85F73F47F3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Leo, comprendo y secuencio</a:t>
            </a:r>
          </a:p>
          <a:p>
            <a:r>
              <a:rPr lang="es-MX" dirty="0"/>
              <a:t>07-08-2024</a:t>
            </a:r>
          </a:p>
          <a:p>
            <a:r>
              <a:rPr lang="es-MX" dirty="0"/>
              <a:t>4° Básico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512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E14FB-8C07-95E3-B015-EC3083B4A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2704011" cy="478134"/>
          </a:xfrm>
        </p:spPr>
        <p:txBody>
          <a:bodyPr>
            <a:normAutofit fontScale="90000"/>
          </a:bodyPr>
          <a:lstStyle/>
          <a:p>
            <a:r>
              <a:rPr lang="es-MX" dirty="0"/>
              <a:t>Lea el texto: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042D46C-D974-D36C-C01A-710D412183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29" t="48115" r="25186" b="14638"/>
          <a:stretch/>
        </p:blipFill>
        <p:spPr>
          <a:xfrm>
            <a:off x="-1" y="496390"/>
            <a:ext cx="12057017" cy="636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62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05394"/>
          </a:xfrm>
        </p:spPr>
        <p:txBody>
          <a:bodyPr/>
          <a:lstStyle/>
          <a:p>
            <a:r>
              <a:rPr lang="es-MX" dirty="0"/>
              <a:t>Contesta las preguntas en tu cuaderno: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1478" y="1394550"/>
            <a:ext cx="11475721" cy="44967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4000" dirty="0"/>
              <a:t>¿Qué tenían el viejo y la vieja?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¿Quién se comió el queso?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¿Quién se comió el ratón?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¿Quién mato al gato?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¿Qué ocurrió al final?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Dibuja la secuencia de todos los hechos del texto.</a:t>
            </a:r>
          </a:p>
        </p:txBody>
      </p:sp>
    </p:spTree>
    <p:extLst>
      <p:ext uri="{BB962C8B-B14F-4D97-AF65-F5344CB8AC3E}">
        <p14:creationId xmlns:p14="http://schemas.microsoft.com/office/powerpoint/2010/main" val="4027126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69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FICHA DE COMPRENSIÓN 16</vt:lpstr>
      <vt:lpstr>Lea el texto:</vt:lpstr>
      <vt:lpstr>Contesta las preguntas en tu cuaderno: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2024-08-06T02:07:07Z</dcterms:created>
  <dcterms:modified xsi:type="dcterms:W3CDTF">2024-08-07T19:13:37Z</dcterms:modified>
</cp:coreProperties>
</file>