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62A864-C96F-1BDB-B1F4-B68BB2EA72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A7B97201-E2F7-F092-CC5F-B07881AAE93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566E774-D956-9E58-CFD5-ABD64092F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2D0E-0DF4-4A07-93FE-95134F92C391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48F6358-5AF0-AC7C-A866-C50736845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C74C087-F593-3EFF-DF46-6C29C5E6E5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15EFE-A46C-4F18-A868-305C55BF326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3594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2C634A4-8B41-182F-0E60-C8EDEBDADB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7DF803E-E875-B0CB-D64B-1885F69D89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5FD65B1-1311-4837-CED9-1A078DC71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2D0E-0DF4-4A07-93FE-95134F92C391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0A01837-C082-FAA3-F225-8A3F152CA9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3989EDB-C8FE-EFE5-CC5D-EDE31DD379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15EFE-A46C-4F18-A868-305C55BF326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05183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7972762-41FC-645E-511A-E9AB5ACC105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0BBC372-F1CA-0F4E-1C86-17F9A8BCF4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3456828-BE9D-7805-EAF9-487A457AF7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2D0E-0DF4-4A07-93FE-95134F92C391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0868AA5-764F-76BD-43ED-EF034C714D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6F1FF7-BE96-898C-2312-7BB073C37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15EFE-A46C-4F18-A868-305C55BF326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69793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CB16C1A-5D00-B0ED-D36D-27C000F256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4F496C1-325F-41DD-5262-71E4C5377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56BAF9D-270D-CD6A-36AF-BD05842C2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2D0E-0DF4-4A07-93FE-95134F92C391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AA874D3-80D3-7682-43B3-2C82F9AB1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E16962F-C82F-7D50-4385-5D8AFA5A7E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15EFE-A46C-4F18-A868-305C55BF326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16001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09E832-5E89-D867-7A06-B802A576E1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D0DA074-D0B6-6135-4613-E7FCF4501C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5804B66-1A77-70C0-6A59-12CA692B28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2D0E-0DF4-4A07-93FE-95134F92C391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C6AC1B6-5E5E-ED19-55D0-99E08BA311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8E2B0E57-8A05-6CDB-2FCC-C705A1FC6C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15EFE-A46C-4F18-A868-305C55BF326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56403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87D3CAD-7F6B-0BB8-F6CC-A740E5F330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ADA40E-1E06-E870-491B-A6EDFD9122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598A121-FF94-E26D-60B7-EEF7DE02B22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8AD65663-537A-1A36-F567-DAC1B292E5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2D0E-0DF4-4A07-93FE-95134F92C391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5ED89D0-5713-19AC-CC54-5F26F17028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E03CA61-71C2-4431-2AAC-3B1208B06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15EFE-A46C-4F18-A868-305C55BF326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410216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0D3BE13-A0EE-07DA-3C37-41BAAB4597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8B9E6DB2-382F-B01D-069E-EF203734CF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AD46212-7607-B714-AB5C-115C6D0FFE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3179225-3169-FB63-7B6D-096BB5E2C82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0BEB1DB-66B9-0E00-1F94-5A3FA032F6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84E66A24-9B9C-9AD1-243B-5B743B5605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2D0E-0DF4-4A07-93FE-95134F92C391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5BB42DE2-5B95-C3DC-B1A7-672EAC87A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D8685C82-6C35-0657-55B1-98F8E98A19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15EFE-A46C-4F18-A868-305C55BF326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95494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A097B3-5B05-64DF-823C-CFCC8A2634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1E1917E8-5089-1CF8-EB34-76A67058B4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2D0E-0DF4-4A07-93FE-95134F92C391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9569B5A-E8E6-56C4-6C0D-F4133D8DDC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628C04B-869D-CEDC-C812-13DBF54090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15EFE-A46C-4F18-A868-305C55BF326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9521423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4BE65A0-EE04-9B29-FF84-EE50D08B22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2D0E-0DF4-4A07-93FE-95134F92C391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4D3F619-D458-E20C-DFE8-9A75BDC6A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A1A53D4-BE02-6EA1-2B06-D5C73CF905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15EFE-A46C-4F18-A868-305C55BF326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20226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362F8C-1040-F51A-52D5-7DBCA73AF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1ABC1B2-D3B3-624F-C534-AAA42F76C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5AAAA1C-4469-55AA-429C-11FF7E3AE0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D5B57B7-3716-3570-02CA-E86FA7B161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2D0E-0DF4-4A07-93FE-95134F92C391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D316628-930C-5768-D199-C5E8DA9371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E1EF9F7-0221-E7FA-94F5-2BDF6A6CB5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15EFE-A46C-4F18-A868-305C55BF326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03570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09A525D-BA68-14E9-E5C9-9477C72FBA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038E2486-BDF2-5872-CD6E-39EC56A9FC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2E18FE4-AEA3-8CC6-5BF1-B7C1525F49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2B230887-8E5E-EA3C-1FBB-BE5226E47A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1E2D0E-0DF4-4A07-93FE-95134F92C391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7D8852-CF65-EB62-CBAB-03BA96515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085AD2B-2BC6-98A7-69A6-CE7F102FF8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915EFE-A46C-4F18-A868-305C55BF326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93669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B42E0E7-A525-0630-2501-ECF15866FD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427C812-0B75-8312-31DB-09894BF414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AF68C81-0D9D-5B3C-8725-19BF51EC2FB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E2D0E-0DF4-4A07-93FE-95134F92C391}" type="datetimeFigureOut">
              <a:rPr lang="es-CL" smtClean="0"/>
              <a:t>30-07-2024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915DB12-BA7F-E846-95EA-6F603E9FE7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E46E610-B6BF-69AA-0793-D923977030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915EFE-A46C-4F18-A868-305C55BF326E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809409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FICHA DE COMPRENSIÓN 17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Comprendo el libro del mes de julio</a:t>
            </a:r>
          </a:p>
          <a:p>
            <a:r>
              <a:rPr lang="es-CL" dirty="0"/>
              <a:t>29-07-2024</a:t>
            </a:r>
          </a:p>
          <a:p>
            <a:r>
              <a:rPr lang="es-CL" dirty="0"/>
              <a:t>3° básico</a:t>
            </a:r>
          </a:p>
        </p:txBody>
      </p:sp>
    </p:spTree>
    <p:extLst>
      <p:ext uri="{BB962C8B-B14F-4D97-AF65-F5344CB8AC3E}">
        <p14:creationId xmlns:p14="http://schemas.microsoft.com/office/powerpoint/2010/main" val="4241600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0C5897-F6BF-6000-035E-D08BC6789D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Contesta las preguntas, esto te ayudará a realizar el trabajo de evaluación del libro.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5606C5A-E1EC-EF6A-AFD4-4995E77309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s-MX" dirty="0"/>
              <a:t>¿Cómo se llama tu libro?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¿Quién es el autor?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Escribe los personajes y sus características principales.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¿Dónde se desarrolla la historia? (ambientes)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Escribe un breve resumen de tu libro. (de qué trataba)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¿Cuándo se estrenó la película de tu libro?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¿Quiénes fueron los actores que protagonizaron la película?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/>
              <a:t>Haz 3 dibujos, que representen el inicio-desarrollo-final de tu libro.</a:t>
            </a:r>
          </a:p>
        </p:txBody>
      </p:sp>
    </p:spTree>
    <p:extLst>
      <p:ext uri="{BB962C8B-B14F-4D97-AF65-F5344CB8AC3E}">
        <p14:creationId xmlns:p14="http://schemas.microsoft.com/office/powerpoint/2010/main" val="42127598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107</Words>
  <Application>Microsoft Office PowerPoint</Application>
  <PresentationFormat>Panorámica</PresentationFormat>
  <Paragraphs>13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FICHA DE COMPRENSIÓN 17</vt:lpstr>
      <vt:lpstr>Contesta las preguntas, esto te ayudará a realizar el trabajo de evaluación del libro.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2024-07-29T00:58:00Z</dcterms:created>
  <dcterms:modified xsi:type="dcterms:W3CDTF">2024-07-30T17:27:12Z</dcterms:modified>
</cp:coreProperties>
</file>