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53CC1-12FB-2B09-6E1E-3D0F47D77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BE0EDF-E116-CF6A-5CBB-2998D9BAB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45647A-C985-AB62-8537-C649B1AD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5000AE-D944-92E9-C496-150B8311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171E27-3B7B-855F-98AB-93312A5E5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165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3BB53-ECE8-2440-6139-4F9E3ED4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907ECD-ED92-3263-6576-E6417E1CC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530617-C176-5C42-17E0-5F38948E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9B2E22-5451-D7AF-5C83-AA12AB3F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FBF6B8-0834-8E87-184D-7F78D515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21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3D1A6F-A3A9-59EE-4E00-FC4B09CE2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4AB285-AF8F-0450-A04D-8592FB97B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8FEF0-953C-9D73-E002-D3FF9B8E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0860A4-F1A0-DAE1-1CD3-49D6F14E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8B7A4-4A80-84D8-786D-A2015AAE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0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F3E36-908D-EE78-844C-AC1B73A3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9910D0-C630-40D6-24B7-C124EC4BA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947C6-C3B3-760C-6280-20F0E1A6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FDBA0-9409-5EBD-5FF1-1ABEFD84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F2FA18-76B0-3448-1988-FF10CB2E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2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E661A-B1FE-D960-CD19-4C946660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2A9BC0-5864-297F-FA07-5A711FE9C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8A79FF-58EC-5F3D-6B67-7954C2AFC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5D79D-FEA5-8091-F5FF-5D1B1158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D63C61-0350-5A46-DA64-27797FF3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41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D6568-98FB-45FF-E349-AE8CD5C9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5E68A6-48D4-E2E9-6BBA-A04147258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A85B4C-314C-9E9C-D9F1-9979180F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9B3884-8A15-D58D-23DD-F1C9E2A0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6BFFB4-D9D8-3AAF-477C-28F6C78A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BA92F9-2025-E579-DCE6-BB3E7E96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525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9D1AB-C82E-EB84-8067-2A1864830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72C0A5-2769-D1A3-7172-2E7528DBD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DFFB5D-5707-EAC7-4F21-92633DAED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A29034-539E-3051-CD2C-2A0FCDF63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3934F3-A574-FA53-DC7F-4EECB2DCE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197A63-BA6C-055D-5A2E-031CD649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679B33-8247-EADA-7ECB-625AC26D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FFE03D-20F6-57CB-75D9-EE97ABF8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41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14699-13B6-8001-476A-165C1D2FC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8FD6B8-4323-DD85-4238-514908BAD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62D20F-C3AC-D8C4-5744-F3B60011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66E4AD-FEF5-8A8D-FD8B-85CEB091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39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44017B-5DEA-C72C-9011-4BBC53FF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A20696-359B-49E1-5987-6E7A861ED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3E543F-0535-5AE7-B94F-DD2FA14E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007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94C3C-74CA-D28A-C3C2-63C749E47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8F309C-6AF3-44B5-B963-CB995DE5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FF07F0-F9A0-B4FA-0C4E-69D8FB7BB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9A9A02-4646-87D6-DC08-39CBA7A1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5E5774-E66C-864B-5C7D-A640454F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1F3C2E-D731-E5F1-2A84-9F693AF0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571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AF76E-F295-A44A-D63A-1956B483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1079A3-021C-7184-188C-0DD892E30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F60D06-D1B6-EBCC-B320-77EBFFCD9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13D63D-D747-9F23-3482-40CE6DB2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1C5CB9-2089-3A51-6B1C-AF7C049B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434963-551E-7AD1-E52A-7561FAE1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384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679450-7C73-13A1-A235-B806BAAA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2257C-FF20-A3BB-6D0C-135A27B27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FAF08-F837-3744-44CA-827C916E5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90A0-10E4-47BC-9967-44E4DD441F23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32759-9080-55D4-8C90-E7BD931C8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CF5811-5612-7AE7-FBA4-0F103438E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D81A-E41F-43AA-A944-9313682347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210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E1BE6-D0D5-2BC8-1A16-725790F4C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1484D4-ACB3-9EDD-5739-90C93119B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LEO Y COMPRENDO</a:t>
            </a:r>
          </a:p>
          <a:p>
            <a:r>
              <a:rPr lang="es-CL"/>
              <a:t>12-08-2024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92979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2C1FA-6AF7-051A-3916-12618B4D7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515600" cy="543448"/>
          </a:xfrm>
        </p:spPr>
        <p:txBody>
          <a:bodyPr>
            <a:normAutofit fontScale="90000"/>
          </a:bodyPr>
          <a:lstStyle/>
          <a:p>
            <a:r>
              <a:rPr lang="es-CL" dirty="0"/>
              <a:t>Lea el siguiente texto: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4771A61-52DF-F0CA-916E-1813C673E5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35" t="31480" r="58587" b="17781"/>
          <a:stretch/>
        </p:blipFill>
        <p:spPr>
          <a:xfrm>
            <a:off x="379409" y="561704"/>
            <a:ext cx="11812591" cy="63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4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82A0B-59D9-34A5-34C3-64C847D3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CL" dirty="0"/>
              <a:t>Contesta las preguntas: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6DF3A7-305A-7803-17CC-C3CCEA19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253330"/>
            <a:ext cx="10515600" cy="523890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CL" sz="4400" dirty="0"/>
              <a:t>¿Qué le ocurrió a uno  de los bebés?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4400" dirty="0"/>
              <a:t>¿Qué declara la primera mujer?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4400" dirty="0"/>
              <a:t>¿A quién le van a pedir consejo?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4400" dirty="0"/>
              <a:t>¿Qué les dijo el rey Salomón?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4400" dirty="0"/>
              <a:t>¿Qué opinas de la decisión del rey Salomón?</a:t>
            </a:r>
          </a:p>
        </p:txBody>
      </p:sp>
    </p:spTree>
    <p:extLst>
      <p:ext uri="{BB962C8B-B14F-4D97-AF65-F5344CB8AC3E}">
        <p14:creationId xmlns:p14="http://schemas.microsoft.com/office/powerpoint/2010/main" val="39085923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19</vt:lpstr>
      <vt:lpstr>Lea el siguiente texto:</vt:lpstr>
      <vt:lpstr>Contesta las preguntas: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2024-08-12T03:24:42Z</dcterms:created>
  <dcterms:modified xsi:type="dcterms:W3CDTF">2024-08-14T22:14:29Z</dcterms:modified>
</cp:coreProperties>
</file>