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500F30-BFD3-034C-4FFC-05743E00EC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DD3FA6-E4A2-2E18-6595-6512ADE19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F74D05-4844-8543-3CC4-B2B875211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7FF7-5AE8-4925-B591-560AF8F4A7BB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F6BCB8-5354-3523-3EB8-B3F6FDB62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9EFD71-E44B-0F09-10C2-2E44BAB7D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3F85-5AF7-4AA5-B0F5-32D5EA1295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297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417A58-ACCB-6BD6-4437-949F697C1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17957C-164B-8AA0-C550-BB8C406D2A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5B96AB-1CCE-7C82-359F-D98741BE8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7FF7-5AE8-4925-B591-560AF8F4A7BB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BC565A-3C2C-0913-80E1-0F1CA3D4E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0AC0FB-1253-7177-CDE7-70107270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3F85-5AF7-4AA5-B0F5-32D5EA1295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84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3B0342C-B67D-CE3B-26F1-79225987B1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FDA6E50-97DC-C368-353E-AE4A239262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8C2B48-D39D-0C33-0ABC-3B3CDEB42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7FF7-5AE8-4925-B591-560AF8F4A7BB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FD977C-F2AA-CB36-EDE8-632A6B9F1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0F89D8-5C50-1583-97BC-0F6832BE1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3F85-5AF7-4AA5-B0F5-32D5EA1295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590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2206D5-4E54-EDAA-1131-43208DFC3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73C080-485E-5B91-BD93-261146302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A77789-0D18-1191-66AE-F3CD9E4DC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7FF7-5AE8-4925-B591-560AF8F4A7BB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1764A7-D961-32EA-7748-92672E98B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823C75-CF47-791F-9017-4060B887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3F85-5AF7-4AA5-B0F5-32D5EA1295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7711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AE8D85-A6F5-D339-2888-B4657C5EF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A8EE08-5C0A-23D2-E7EE-BD02D0757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3FDA72-0C78-E651-1458-FA2F59767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7FF7-5AE8-4925-B591-560AF8F4A7BB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78E853-E602-8319-6EA4-B3FF3C7EE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439626-F271-4F57-19DE-CBF365C9A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3F85-5AF7-4AA5-B0F5-32D5EA1295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0752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C38EDB-54E1-9213-9D44-9AAC51D90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CE1F0E-EB3D-C4FF-7D9B-8381865DB3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3878F4-A8F1-0CE9-13CF-F70071AD6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527B81-1019-5F3E-CE00-E8E783D96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7FF7-5AE8-4925-B591-560AF8F4A7BB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9F90BDD-A919-8E3E-36BD-A46C998F0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7ECB9C-6A6B-B441-DA5E-CA80BEDC4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3F85-5AF7-4AA5-B0F5-32D5EA1295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217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7AD24C-A8B0-E54B-30A7-31B8B080E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7D5038-D794-45CA-E593-ADE934F6F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D46041-2BBA-9643-D209-5A1526F14D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B9B1E49-CABB-01A5-2227-DADBBF26B6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6E348A5-3259-6106-2734-996D4E58D6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DE7C298-7629-8DC6-E488-307962C0E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7FF7-5AE8-4925-B591-560AF8F4A7BB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594A7DD-EC48-CC86-26D3-E351740E4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338CC2C-D39D-4539-7CB4-19FC82FD9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3F85-5AF7-4AA5-B0F5-32D5EA1295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244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71B80-9447-9837-979D-168CFD95B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F7AEA29-1197-2BCE-F74F-42EB3EBEF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7FF7-5AE8-4925-B591-560AF8F4A7BB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CD1FD1A-9FAE-0A1A-1FC4-0104F3ADF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C8AB0E9-97ED-17C7-564B-4DD31A09D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3F85-5AF7-4AA5-B0F5-32D5EA1295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07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0E283ED-154D-A55F-CFF2-107C03586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7FF7-5AE8-4925-B591-560AF8F4A7BB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AC34A73-D716-493A-8D79-9CC88A075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BE6A8DB-21A1-F531-4337-DFEB507DD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3F85-5AF7-4AA5-B0F5-32D5EA1295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8328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A60DB8-74D6-BD0F-D2C6-4D7A00441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4A1A42-9D66-2C1B-84A0-13E7EAC2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E53A3B5-E15D-1CB2-B8F0-13805D552B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E8D5DA-4868-6219-BB9C-4889A6CE7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7FF7-5AE8-4925-B591-560AF8F4A7BB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91A5B4-44BD-31F1-BBA8-E11CD4799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B19A79-69C1-5564-F82D-6012D4F8D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3F85-5AF7-4AA5-B0F5-32D5EA1295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297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5ED3B7-9B3E-9526-A809-2374D821B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4C3773D-C214-0123-BFC4-57B77886D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38EA58E-CF26-DB0B-4A50-CC35A0592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F76A5B-A44B-39CB-FDC6-F37A788CC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7FF7-5AE8-4925-B591-560AF8F4A7BB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FA9E367-7A4D-F342-9D26-667583FEE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0268E2-7CA1-25AD-68A5-145E008A6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3F85-5AF7-4AA5-B0F5-32D5EA1295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0204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D7F0D24-B0C6-830E-D459-FC45B4AB9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18482E-6A81-4F5D-8DCD-9F9E85BE7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1E98BC-CCFC-7BCB-469A-BA12AE913F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B7FF7-5AE8-4925-B591-560AF8F4A7BB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3EA4D7-B4B2-82EF-97E1-ECB136496C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D64C21-E05C-77CE-214E-D050D45C39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53F85-5AF7-4AA5-B0F5-32D5EA1295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635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0E04D2-C58F-7E4F-8DCA-CE0890B11C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/>
          <a:lstStyle/>
          <a:p>
            <a:r>
              <a:rPr lang="es-CL" dirty="0"/>
              <a:t>FICHA DE COMPRENSIÓN 20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44869D-2E65-1426-43B5-30F89C7B5A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2064" y="2943670"/>
            <a:ext cx="10986516" cy="1655762"/>
          </a:xfrm>
        </p:spPr>
        <p:txBody>
          <a:bodyPr>
            <a:noAutofit/>
          </a:bodyPr>
          <a:lstStyle/>
          <a:p>
            <a:r>
              <a:rPr lang="es-CL" sz="3600" dirty="0"/>
              <a:t>Describo personajes y comprendo palabras en contexto</a:t>
            </a:r>
          </a:p>
          <a:p>
            <a:r>
              <a:rPr lang="es-CL" sz="3600" dirty="0"/>
              <a:t>13-08-2024</a:t>
            </a:r>
          </a:p>
          <a:p>
            <a:r>
              <a:rPr lang="es-CL" sz="3600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1822073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1260F-DF77-EDC2-AE29-ECE2D4AC4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" y="1321275"/>
            <a:ext cx="2061972" cy="1325563"/>
          </a:xfrm>
        </p:spPr>
        <p:txBody>
          <a:bodyPr>
            <a:noAutofit/>
          </a:bodyPr>
          <a:lstStyle/>
          <a:p>
            <a:r>
              <a:rPr lang="es-CL" sz="3600" dirty="0"/>
              <a:t>Leamos </a:t>
            </a:r>
            <a:br>
              <a:rPr lang="es-CL" sz="3600" dirty="0"/>
            </a:br>
            <a:r>
              <a:rPr lang="es-CL" sz="3600" dirty="0"/>
              <a:t>el siguiente texto: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8E1010A-7BDB-C4A1-76B1-B47034E226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04" t="28060" r="28043" b="34670"/>
          <a:stretch/>
        </p:blipFill>
        <p:spPr>
          <a:xfrm>
            <a:off x="1892808" y="-32005"/>
            <a:ext cx="10213848" cy="6858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338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700BF7-5349-BBC4-6479-0E487905C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90" y="55660"/>
            <a:ext cx="10515600" cy="785380"/>
          </a:xfrm>
        </p:spPr>
        <p:txBody>
          <a:bodyPr/>
          <a:lstStyle/>
          <a:p>
            <a:r>
              <a:rPr lang="es-CL" dirty="0"/>
              <a:t>Contesta: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1C7C7B-F4C9-2A17-4A3D-436479FD9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35" y="841040"/>
            <a:ext cx="10515600" cy="558262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¿Quiénes son los personajes? Nómbralos.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Describe a los personajes utilizando este esquema, debes escribir una característica física  y otra psicológica.</a:t>
            </a:r>
          </a:p>
          <a:p>
            <a:pPr marL="514350" indent="-514350">
              <a:buFont typeface="+mj-lt"/>
              <a:buAutoNum type="arabicPeriod"/>
            </a:pPr>
            <a:endParaRPr lang="es-CL" dirty="0"/>
          </a:p>
          <a:p>
            <a:pPr marL="514350" indent="-514350">
              <a:buFont typeface="+mj-lt"/>
              <a:buAutoNum type="arabicPeriod"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3. Crea 3 preguntas sobre el texto y respóndela, no pueden ser preguntas cerradas.</a:t>
            </a:r>
          </a:p>
          <a:p>
            <a:pPr marL="0" indent="0">
              <a:buNone/>
            </a:pPr>
            <a:r>
              <a:rPr lang="es-CL" dirty="0"/>
              <a:t>4. Dibuja a uno de los personajes, pero debe reflejarse muy bien cada características.</a:t>
            </a:r>
          </a:p>
          <a:p>
            <a:pPr marL="0" indent="0">
              <a:buNone/>
            </a:pPr>
            <a:r>
              <a:rPr lang="es-CL" dirty="0"/>
              <a:t>5. Identifica 4 palabras en el texto y busca otra que signifique lo mismo y reescribe el texto utilizando estas nuevas palabras.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C0DC252-3374-5C31-754E-265A8B925CB8}"/>
              </a:ext>
            </a:extLst>
          </p:cNvPr>
          <p:cNvSpPr/>
          <p:nvPr/>
        </p:nvSpPr>
        <p:spPr>
          <a:xfrm>
            <a:off x="909802" y="2649893"/>
            <a:ext cx="2544418" cy="7156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D40BDD85-F0BB-132D-4BB7-D481F22D6E02}"/>
              </a:ext>
            </a:extLst>
          </p:cNvPr>
          <p:cNvSpPr/>
          <p:nvPr/>
        </p:nvSpPr>
        <p:spPr>
          <a:xfrm>
            <a:off x="4087103" y="2278815"/>
            <a:ext cx="3578087" cy="7156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980A1E4-F129-ABFB-8BDB-3BFF5811432A}"/>
              </a:ext>
            </a:extLst>
          </p:cNvPr>
          <p:cNvSpPr/>
          <p:nvPr/>
        </p:nvSpPr>
        <p:spPr>
          <a:xfrm>
            <a:off x="4087102" y="3233173"/>
            <a:ext cx="3578087" cy="7156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23D000BD-CC3A-1B88-5707-BF5FAD00B128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3454220" y="2636624"/>
            <a:ext cx="632883" cy="3710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99A22C14-2ED7-6018-EFA3-40ED10834CAE}"/>
              </a:ext>
            </a:extLst>
          </p:cNvPr>
          <p:cNvCxnSpPr>
            <a:stCxn id="4" idx="3"/>
            <a:endCxn id="6" idx="1"/>
          </p:cNvCxnSpPr>
          <p:nvPr/>
        </p:nvCxnSpPr>
        <p:spPr>
          <a:xfrm>
            <a:off x="3454220" y="3007702"/>
            <a:ext cx="632882" cy="5832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718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992837-D5BD-3D56-74B5-96CD5DFCD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39" y="245855"/>
            <a:ext cx="10515600" cy="1325563"/>
          </a:xfrm>
        </p:spPr>
        <p:txBody>
          <a:bodyPr/>
          <a:lstStyle/>
          <a:p>
            <a:r>
              <a:rPr lang="es-CL" dirty="0"/>
              <a:t>Para finalizar: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AE4B9D-5804-4D78-5014-AD98BFA6A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03036"/>
          </a:xfrm>
        </p:spPr>
        <p:txBody>
          <a:bodyPr>
            <a:normAutofit/>
          </a:bodyPr>
          <a:lstStyle/>
          <a:p>
            <a:r>
              <a:rPr lang="es-CL" sz="3600" dirty="0"/>
              <a:t>¿Qué son las características físicas?</a:t>
            </a:r>
          </a:p>
          <a:p>
            <a:r>
              <a:rPr lang="es-CL" sz="3600" dirty="0"/>
              <a:t>¿Qué son las características psicológicas?</a:t>
            </a:r>
          </a:p>
        </p:txBody>
      </p:sp>
    </p:spTree>
    <p:extLst>
      <p:ext uri="{BB962C8B-B14F-4D97-AF65-F5344CB8AC3E}">
        <p14:creationId xmlns:p14="http://schemas.microsoft.com/office/powerpoint/2010/main" val="3951256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124</Words>
  <Application>Microsoft Office PowerPoint</Application>
  <PresentationFormat>Panorámica</PresentationFormat>
  <Paragraphs>18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FICHA DE COMPRENSIÓN 20</vt:lpstr>
      <vt:lpstr>Leamos  el siguiente texto:</vt:lpstr>
      <vt:lpstr>Contesta:</vt:lpstr>
      <vt:lpstr>Para finalizar: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3</cp:revision>
  <dcterms:created xsi:type="dcterms:W3CDTF">2024-08-13T12:22:33Z</dcterms:created>
  <dcterms:modified xsi:type="dcterms:W3CDTF">2024-08-14T22:14:07Z</dcterms:modified>
</cp:coreProperties>
</file>