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E4F7F3-33BD-AB94-3DB6-1C4F123BDC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3B2901-9DF7-F140-240C-D34CF513B2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0A6514-F6A0-9009-263B-AE97AA52E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19C-C130-4C3A-A1BB-85CE0D51AB6F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F12911-5F98-7083-2142-01D9D9C06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2220D2-2B83-29B0-5E7F-EBB141DD4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353B-A79C-4BE4-BA9E-E594F15B84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3842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2D4EBE-5647-5C11-3B52-17AE85D65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4CA2744-0977-F97E-0A7E-3DA76A4D3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ED55C2-24AD-4148-7FF4-C5875E4BF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19C-C130-4C3A-A1BB-85CE0D51AB6F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378556-B683-793E-C4BE-F5694415D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1D8F4F-99A0-F40E-A198-A732FE31C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353B-A79C-4BE4-BA9E-E594F15B84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219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8412181-970B-E93F-0234-538DC89A6B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59B8BB0-7CAF-87BB-F24D-77B74E0BF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128C1C-6CE7-0DE0-E9A9-3F0C2275F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19C-C130-4C3A-A1BB-85CE0D51AB6F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AB76F1-05B6-E024-5E4B-4ABC170A6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151C36-0BA6-CBDA-BBE6-C6D0B01B7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353B-A79C-4BE4-BA9E-E594F15B84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824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CCA92F-D798-97FB-5492-F8227F9BF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6317C4-E92A-5A4E-D9F2-FC3C112D1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04A160-FCDD-2400-20EC-647ACB2AC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19C-C130-4C3A-A1BB-85CE0D51AB6F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9FE36D-43F6-31A6-A79C-F4BAA70AE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AC5E5B-BF76-732B-28FD-B691469FA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353B-A79C-4BE4-BA9E-E594F15B84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824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C9B924-68FF-8311-31F3-6A39D3069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B80D87-251D-ADE9-19DD-5293DA78B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CBE6BD-7A7F-D30C-E32E-7E9A1C8CD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19C-C130-4C3A-A1BB-85CE0D51AB6F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4631AC-F56A-13DD-4C84-C7D2263E0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78400D-E4B6-B612-E362-E62254AAE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353B-A79C-4BE4-BA9E-E594F15B84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650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7054EF-5B3F-0D4B-C603-EB7FFAAE3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E4B2B3-AF40-BF6D-C3E6-2655AF575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87E041-97F6-5793-B31E-161AD6518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A89EEE-3647-BFE2-3857-30B9567A2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19C-C130-4C3A-A1BB-85CE0D51AB6F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C089B9-F16A-95FF-9E17-5EA3BB1FE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0CCAEC1-9B8A-5A43-920C-671A67DCB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353B-A79C-4BE4-BA9E-E594F15B84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6042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C9C51E-BE6A-E0F0-4491-0CC304711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8265B8-71EC-2950-A5C2-21B2330BC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40C7C8-60A0-CF57-8FA5-66068C375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92577F1-D9B1-A4EE-9597-635B0BF579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A86518E-EC2A-BDE1-DD0F-DEDAF57D3B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9C6F1E9-1971-5257-B2B4-29A6AFF24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19C-C130-4C3A-A1BB-85CE0D51AB6F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A177353-748C-D3E2-584B-B154E2BEB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C157EC3-D8E1-103D-72BC-1FDC0AC74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353B-A79C-4BE4-BA9E-E594F15B84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94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C8E6FD-AA65-A993-2783-13B8154F9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BC81E9C-352D-6C04-27FB-37474657A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19C-C130-4C3A-A1BB-85CE0D51AB6F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0A63B8F-A2DC-968F-C99E-13B6A9CFA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35CBA3F-7B7D-00D4-E55A-44523DB26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353B-A79C-4BE4-BA9E-E594F15B84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8144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29C2B46-E8A2-8BFE-E837-4D4E58C74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19C-C130-4C3A-A1BB-85CE0D51AB6F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744673C-EC71-5E05-F9BC-D17B2ED5D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8E6AA7C-3EED-EF4B-DBA5-38F32143A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353B-A79C-4BE4-BA9E-E594F15B84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9562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4BFC5A-5187-AB0E-B0B6-29075A034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2A2974-030F-3F40-5CE2-4AA6DC3CD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BEAAC9-E799-5A3E-600C-1865F4CE20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F7E54CC-F07B-7844-C42E-1B6C697CF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19C-C130-4C3A-A1BB-85CE0D51AB6F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DB2CC5-84C4-669F-E197-B65B35F78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6ED7C4-BBBE-5E33-7D4A-3400E00DD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353B-A79C-4BE4-BA9E-E594F15B84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0381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ABB85E-52ED-686D-32ED-8CB8DED39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3CEDDC5-EA5A-39F7-C692-E432219982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A83F15F-FEB2-CA2D-53B4-934A0E397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45E943-1122-2FFC-54BC-9DE8B62F2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419C-C130-4C3A-A1BB-85CE0D51AB6F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6568EF-D5AE-068F-0AFA-25F3828FD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9DE9B4-1836-D5AB-45E7-1BB3F05A6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353B-A79C-4BE4-BA9E-E594F15B84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4597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40B0071-089D-EFE3-E83A-E2E918A1B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A2DACF-4180-96B1-186E-6EEFC3924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3F7367-F536-5A9A-8D69-45FF9F097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8419C-C130-4C3A-A1BB-85CE0D51AB6F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361418-819C-EA7C-F47B-7C5CF5CDAC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10AC48-F8B0-39BF-EE8F-9367D65A4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C353B-A79C-4BE4-BA9E-E594F15B84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46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C4C5C8-3569-4654-197E-23E585A49A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COMPRENSIÓN 21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39FA11C-5F0D-07C9-01FD-D99BA10D5A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Repaso de los cuentos</a:t>
            </a:r>
          </a:p>
          <a:p>
            <a:r>
              <a:rPr lang="es-CL" dirty="0"/>
              <a:t>16-08-2024</a:t>
            </a:r>
          </a:p>
          <a:p>
            <a:r>
              <a:rPr lang="es-CL" dirty="0"/>
              <a:t>3°B</a:t>
            </a:r>
          </a:p>
        </p:txBody>
      </p:sp>
    </p:spTree>
    <p:extLst>
      <p:ext uri="{BB962C8B-B14F-4D97-AF65-F5344CB8AC3E}">
        <p14:creationId xmlns:p14="http://schemas.microsoft.com/office/powerpoint/2010/main" val="227497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4932C0-7F19-D136-8A1C-6460CAD74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375" y="141191"/>
            <a:ext cx="11627498" cy="1325563"/>
          </a:xfrm>
        </p:spPr>
        <p:txBody>
          <a:bodyPr/>
          <a:lstStyle/>
          <a:p>
            <a:r>
              <a:rPr lang="es-CL" dirty="0"/>
              <a:t>Lee el texto de las páginas 18-19-20-21 y luego contesten: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946EF2-6C06-DB1C-D230-90A26F39B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sz="3600" dirty="0"/>
              <a:t>¿Quiénes son los personajes?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¿Cuál es el ambiente del cuento?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¿Cuál es el conflicto central del cuento?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Escoge a uno de los personajes  y descríbelo física y psicológicamente. Complementa con un dibujo.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¿Qué piensas de la actitud de la  mamá </a:t>
            </a:r>
            <a:r>
              <a:rPr lang="es-CL" sz="3600" dirty="0" err="1"/>
              <a:t>Condorina</a:t>
            </a:r>
            <a:r>
              <a:rPr lang="es-CL" sz="36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¿En qué se parecen las mamás de este cuento?</a:t>
            </a:r>
          </a:p>
        </p:txBody>
      </p:sp>
    </p:spTree>
    <p:extLst>
      <p:ext uri="{BB962C8B-B14F-4D97-AF65-F5344CB8AC3E}">
        <p14:creationId xmlns:p14="http://schemas.microsoft.com/office/powerpoint/2010/main" val="28817277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FICHA DE COMPRENSIÓN 21</vt:lpstr>
      <vt:lpstr>Lee el texto de las páginas 18-19-20-21 y luego contesten: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2024-08-16T12:46:01Z</dcterms:created>
  <dcterms:modified xsi:type="dcterms:W3CDTF">2024-08-19T21:56:45Z</dcterms:modified>
</cp:coreProperties>
</file>