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84E2DB-7DE4-D26C-4CC4-AD2A909B33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D8C1A73-6FB1-EA4C-52D3-063E2EAB85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7D9695-E524-0B22-112F-36F4B1779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5AE2-8EAE-4D5F-AC74-73C162C29FE0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86354E-FD94-7521-8866-A7BD31A39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CC731C-70EE-DE7B-A35C-916DB7E27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2338-687F-4FEA-805A-E26178808E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8287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A8B2CE-9D3E-6CF3-BD2F-FFEEEAD2B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3B627F0-D231-850B-4991-5EA6AEDC4C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05D0B4-B7AF-2D38-6FD8-A3E736884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5AE2-8EAE-4D5F-AC74-73C162C29FE0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DEDB9C-25A6-C9B3-016E-6139A8FE3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548CBA-76D4-A0D6-B6BD-EFE11B47F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2338-687F-4FEA-805A-E26178808E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0608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4E82310-29C9-9BC3-7A06-CF75B973DF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A7051C7-47A7-652E-E786-39307E142A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462F5A-C33C-B22D-F3E6-894EC635B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5AE2-8EAE-4D5F-AC74-73C162C29FE0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109335-8102-4F80-B757-93D043EBD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A1630E-C446-A2C7-34B1-69478E546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2338-687F-4FEA-805A-E26178808E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3161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5F7E32-E8DF-DFB3-2B6D-4EB84A6A7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207C0C-E32D-6A6B-42ED-3D81E81B5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569B6D-8243-07D3-716A-D046AA983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5AE2-8EAE-4D5F-AC74-73C162C29FE0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C78D2F-5D5B-7FDE-5FD7-620D1BB25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1B23AA-E67A-66A0-9448-45B8320EF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2338-687F-4FEA-805A-E26178808E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0491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7829E3-2A8B-FDE1-3914-2DEDE9D24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2A4063A-1806-9AC2-926E-4F833D84E1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0B2068-DB8A-096A-2F7A-8BD14730F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5AE2-8EAE-4D5F-AC74-73C162C29FE0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ACFB77-D53B-A772-FD0C-9FDA4EDF2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A85B70-0EE5-434D-6DA6-0B61431B0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2338-687F-4FEA-805A-E26178808E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608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5382B6-E471-97CD-68FF-44B51CE1D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BFCBAE-AF80-E670-C89D-51EAFC1BF2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B9AA56F-4B2C-A211-2340-0E435F6B90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CA23263-0BEF-5DF1-9EA0-61077035C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5AE2-8EAE-4D5F-AC74-73C162C29FE0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7E061C8-B099-3F0F-9BDC-EFFED4AC2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B25FB0F-2DC8-15F4-23EF-DF98E6C45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2338-687F-4FEA-805A-E26178808E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852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9A3AEB-A78F-FD26-C23F-864042015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486FED-3548-73F0-6C31-86A7B7E66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9C00D9D-876E-A091-6888-DAE73EA97D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EAA42C3-255E-C9E3-DAB6-52376FB8D5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15DA589-7D45-B320-89AE-307E9FAF8D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8F3EA6C-54B5-73F8-05C2-975B69F39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5AE2-8EAE-4D5F-AC74-73C162C29FE0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27BCEA3-233A-0DAE-4F70-0EBE301B2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83180A7-3904-FDDB-7F69-9390C0B8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2338-687F-4FEA-805A-E26178808E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052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D61E13-C93E-CC4D-26E9-2E740FBA4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9ADB532-EB0C-9C3C-7FFF-6EC6D18B5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5AE2-8EAE-4D5F-AC74-73C162C29FE0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C21275B-288E-BA94-E968-C2586E742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E0A2F2B-86E7-7571-76F1-E57C62893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2338-687F-4FEA-805A-E26178808E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816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E127CFC-220E-0E14-33AE-17E00A51E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5AE2-8EAE-4D5F-AC74-73C162C29FE0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AA67742-F615-B566-A6C2-00992D0C4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827DE06-0537-526E-B2C8-1A9BE5673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2338-687F-4FEA-805A-E26178808E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0416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19E71B-004F-CF55-9C42-0CCA02CD4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EDED18-4B4F-408E-7B4E-8F48ACCB0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481E746-0B28-392C-51BD-8C253056B6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10D557-D6D1-F2D7-D2C4-4EB3DF4C5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5AE2-8EAE-4D5F-AC74-73C162C29FE0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577371-F7A1-0264-C3A2-A6C619F40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EF1D687-9FA9-5F4E-F462-25AB7C548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2338-687F-4FEA-805A-E26178808E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8837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EC40CF-26C7-DA7F-717B-B1594DD84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3058C2B-78A2-C77E-6552-92AFED4EC3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0827548-76A3-4A61-0187-B94CEA154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42A0BE-9EB4-65B6-A6C1-D46EEA1D7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5AE2-8EAE-4D5F-AC74-73C162C29FE0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72453F0-6531-7934-9205-B5ADE03A4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544A7FE-DD40-8806-63B9-59A2BF15D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62338-687F-4FEA-805A-E26178808E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616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E70455F-BF48-03A6-C361-82260F0BA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73FF0F2-EBBA-7AAF-880D-1804DFC7CC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00F820-24A2-5725-6472-7DB7A57BD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55AE2-8EAE-4D5F-AC74-73C162C29FE0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31E9F-694D-E3F1-4F5D-4617F9B00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F6A6BC-41EF-49A4-8D56-5A0A4D4679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62338-687F-4FEA-805A-E26178808E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9753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RETROALIMENTACIÓN 5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623612" cy="1655762"/>
          </a:xfrm>
        </p:spPr>
        <p:txBody>
          <a:bodyPr/>
          <a:lstStyle/>
          <a:p>
            <a:r>
              <a:rPr lang="es-CL" dirty="0"/>
              <a:t>RETROALIMENTACIÓN DE LA COMPRENSIÓN DEL LIBRO DEL MES DE JULIO</a:t>
            </a:r>
          </a:p>
          <a:p>
            <a:r>
              <a:rPr lang="es-CL" dirty="0"/>
              <a:t>31-07-2024</a:t>
            </a:r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1487197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462" y="230438"/>
            <a:ext cx="12192000" cy="940526"/>
          </a:xfrm>
        </p:spPr>
        <p:txBody>
          <a:bodyPr>
            <a:normAutofit fontScale="90000"/>
          </a:bodyPr>
          <a:lstStyle/>
          <a:p>
            <a:r>
              <a:rPr lang="es-CL" dirty="0"/>
              <a:t>Comentaremos y revisaremos oralmente la evaluación del libro de julio.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1733" y="1429564"/>
            <a:ext cx="11506837" cy="432742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¿Pudiste terminar tu evaluación?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¿Qué fue lo mas difícil de poder realizar?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¿Qué fue lo que más te gustó de tu libro?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Haz un dibujo del personaje principal de tu libro en la hoja que te dará la profesora, debes ocuparla toda, debe ser un dibujo grande. Coloréala y luego recorta por su contorno.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Luego detrás del dibujo debes escribir su nombre y todas las características que describan a tu personaje.</a:t>
            </a:r>
          </a:p>
          <a:p>
            <a:pPr marL="0" indent="0">
              <a:buNone/>
            </a:pPr>
            <a:endParaRPr lang="es-C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s-C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s-CL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7305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111</Words>
  <Application>Microsoft Office PowerPoint</Application>
  <PresentationFormat>Panorámica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Tema de Office</vt:lpstr>
      <vt:lpstr>FICHA DE RETROALIMENTACIÓN 5</vt:lpstr>
      <vt:lpstr>Comentaremos y revisaremos oralmente la evaluación del libro de julio.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2024-07-29T01:15:22Z</dcterms:created>
  <dcterms:modified xsi:type="dcterms:W3CDTF">2024-07-30T17:27:31Z</dcterms:modified>
</cp:coreProperties>
</file>