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1A1666-8E66-EE70-80BB-247F50324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70A10B-CECA-A000-13E6-3DCEBAD7C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6DAC16-D4DD-4FF8-D70D-DE411803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C01389-6153-AF5F-ADA4-EA63E2F2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C8500A-A99D-5C66-C238-7218B94AE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29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C6F9E-932C-C9FD-DBB9-23F48C6B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9EA671-6E58-97EB-8F65-3D0927715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103EBA-9D05-B438-F14A-E6CA15414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83E8CC-D1FE-9BC8-E63E-68FAC8DE5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3E41DC-3F66-3924-239D-C2608C83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98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62E8B2-D7BF-88EF-F549-59125FDA0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8600F2-5976-61D3-CFB2-330B9A7B8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D5435A-4968-405D-3437-551E01B6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8ECA10-945D-CC1E-1BE9-8AF1A577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0E7450-84A8-FBD7-1EFF-262C054C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476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C9EBE-90A0-5726-9482-8C8E91ACE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A2BA4E-87E8-15D1-DFEB-F6B64A951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03B746-AFA9-C51F-2880-A72B60938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42037E-4CF1-A79C-81F4-469C09106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0C3842-16FF-93CC-438E-5EFFE91BB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828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6AA6B-4B3F-B50B-05AC-DABF4A547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C6417C-77C8-FAAA-6DEF-7A13E0742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ADDA73-E2FA-78D4-384E-6C0F712B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173200-721B-0D62-9AFB-1F1F752E6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15D086-D6AD-770C-8B5E-38C5D15E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932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AF2A7-CED4-EA58-D709-4BB0638E1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F97D2F-81A2-9ACE-9461-30BD0D95A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517789-F82D-F957-7FF3-A1C295605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1AC4D0-4901-B241-32C9-56F3D1411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BF9BDD-DEF1-21ED-32B0-A11EF418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B6A176-050B-3E20-CCDC-96E6E6BC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427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D452D8-7C4E-75E5-F248-B24883A40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9A065F-98B7-9155-18E2-F8F0A41D3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172295-035E-9BDF-59C3-1A20A247D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E4064B9-E1C6-180F-B0F6-51A2A0D9B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7A720F9-3F28-1835-3E55-22B388249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80A89B2-2252-D44C-282F-847EDBA15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4BA1AF-AF16-024D-3414-32E90D62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A29E9F-41ED-1506-B588-3086A9D0B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750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97BF02-8FBF-C9CC-0432-A4F42A058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3D0D40-2BC6-44D0-6AB2-CD0D7A279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ADE9A90-8BB0-E217-9ECA-756BF53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5FBB12-077E-EADA-8FA1-1169D1251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476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EB5FD6-65D1-3542-88C4-B7E30680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6C6AB17-0A7D-BCC6-CD7F-101DF18F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FF1698-1B34-1415-E888-427675F6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211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C9C6B-65D6-08E3-CD67-8D537D1E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193C21-DC0E-F08B-DA22-4358FF292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A6B760-429D-1786-C61F-B8BA86DAC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64C120-2467-DF15-2C8C-0B91C891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EA07B3-1D2C-B7C0-392A-93ACCACAE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850C0C-12DE-3074-41AA-89D276CA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769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2F730-C3BF-9BAB-EC7F-315687278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F57BEC-A34F-CA94-7627-77DC7F30C4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E777B7-C33B-772F-5778-BAA023AA7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3B11D2-C720-2958-1673-CE1B8A10D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A307EC-37A0-6F80-4904-264FE15D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468C19-F7E9-DDB9-25B7-DC95A7D0D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624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6E41DC-2D23-CEB7-F791-8042D76C5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6AC2B1-86A9-BCA1-F34F-65C8404B8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C548CA-D6E7-D13B-EF22-9A4A964C6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BDA9F-6587-4CBD-94A0-D4013B0F4E29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A9EAB9-EF7A-9618-463C-E2BDEFF78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FB8879-667D-E794-025C-352660A75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73197-4CD4-484D-ABB7-EE9FAFFEFC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947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RETROALIMENTACIÓN 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RETROALIMENTACIÓN SOBRE EL LIBRO DEL MES DE JULIO</a:t>
            </a:r>
          </a:p>
          <a:p>
            <a:r>
              <a:rPr lang="es-CL" dirty="0"/>
              <a:t>01-08-2024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03661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462" y="230438"/>
            <a:ext cx="12192000" cy="940526"/>
          </a:xfrm>
        </p:spPr>
        <p:txBody>
          <a:bodyPr>
            <a:normAutofit fontScale="90000"/>
          </a:bodyPr>
          <a:lstStyle/>
          <a:p>
            <a:r>
              <a:rPr lang="es-CL" dirty="0"/>
              <a:t>Comentaremos y revisaremos oralmente la evaluación del libro de julio.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1043" y="1807454"/>
            <a:ext cx="11506837" cy="42928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¿Pudiste terminar tu evaluación?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fue lo mas difícil de poder realizar?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fue lo que más te gustó de tu libro?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Haz un dibujo del personaje principal de tu libro en la hoja que te dará la profesora, debes ocuparla toda, debe ser un dibujo grande. Coloréalo y recórtalo por su contorno.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Luego detrás del dibujo debes escribir su nombre y todas las características que describan a tu personaje.</a:t>
            </a:r>
          </a:p>
          <a:p>
            <a:pPr marL="514350" indent="-514350">
              <a:buFont typeface="+mj-lt"/>
              <a:buAutoNum type="arabicPeriod"/>
            </a:pPr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50924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108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Tema de Office</vt:lpstr>
      <vt:lpstr>FICHA DE RETROALIMENTACIÓN 5</vt:lpstr>
      <vt:lpstr>Comentaremos y revisaremos oralmente la evaluación del libro de julio.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2024-07-29T01:19:33Z</dcterms:created>
  <dcterms:modified xsi:type="dcterms:W3CDTF">2024-07-30T17:28:31Z</dcterms:modified>
</cp:coreProperties>
</file>