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F1178-73F8-7C89-D1CB-0AF6066BC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D12EE8-2E6F-8376-4175-01DD1A763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EACD9F-890F-C149-6C29-CB3208AC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200C7F-89E3-BECC-2A97-82329FAAC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895E40-2212-3FB1-95DE-AE1257BA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79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4A0C9-0F54-DCC8-138A-70F09D70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2A4CF8-1646-4B54-AEA3-87B11BCC5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52503D-1488-6991-3A11-2D52BD195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7C600B-5D08-ECEA-CF04-8F420617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3AD042-50A6-D374-E035-684AC211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610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181DDB-AFF4-186B-10DB-3524C35D2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FA8282-5CE3-F243-03E1-B26A894DB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CACA23-70C4-15B4-867F-538D769D6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E6680C-FB57-EF38-980A-0A518DF6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FEF875-85BB-D45D-211F-AA53DA4C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746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0CA8A-BA39-2DB4-3D14-AC7E585E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648A68-36A1-FB41-1EF1-B4611FA9A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6FAE21-9B7E-AD30-FFA7-5ABE0A59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688814-887D-4BBA-7BAD-40B23914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B968A1-0AD8-6FF0-7681-10728872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54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48A1D-377E-1FBA-D593-B30256654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6341E-0483-1CED-6C47-E9F76C9E0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FCCC74-C6DC-B299-01A8-B4109EBDC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38EED3-7402-F922-0F23-6E7B6848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E0FFBF-F546-2C80-70B9-519F548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271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94A02-EBF4-5FB8-1CCE-52376931A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108795-E94F-5AAB-7182-2B36A2B37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D93FED-51D4-1772-4216-303EDA4CC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0C0A55-974A-7A16-2193-54F7C423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A10E4E-BD2C-72F0-F94E-DBA8DE62E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1E3B4D-6B5E-32DB-0FEA-5A6480B88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6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80C24-A2B9-1FE8-A68F-CF561EC98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DDA25D-1DE2-D6CC-811F-62B9F642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9155C1-4E83-0BBF-561C-E6627A0B1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E64DC28-7C4C-3BCC-1EC6-647E1F74A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7036B7-F646-AC76-0D88-26EA07245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0DD235-9794-A329-61D2-CBD4CEDF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F975C2-F941-585D-E120-3A47B512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6BD1BB8-F8CE-BF38-1A78-C51ACD705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383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4A6E5-A8B5-1A8A-3FBD-7E1B466F1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163381-8826-93B2-526D-FD45AAAED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13DA06-6A62-7F79-C408-BE2534A2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3F129B-EB7D-DE9C-EECE-FED3B3A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34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67DE3F0-350C-DB26-E140-B2AF7C190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EA5E2C-F6EC-F268-9182-A2B0DFCC9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F868EF-C2E0-FD2E-B30C-32EFFB99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69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19858-8D20-B07F-B01C-8CEFD803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89AFA-DC3B-8C49-C47A-8DF3DA4D1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31E9B4-7FCC-8152-35FB-BA901756A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D946C2-15C3-4E1D-BAD2-92E0ED11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CD145F-7633-F095-8796-383DF891A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16B67B-E480-4715-7847-95D433E9A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64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20AB5-D335-637B-546F-E550C0AAA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83BDFF-0607-DF04-A45D-F0C87BAB2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196685-2659-9E05-19C6-CDB387EE8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642D97-CA3E-E78A-EC21-065BDCE5E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D8C0E5-AA87-0836-D7D3-D5F4B39A8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FA8BA0-7C45-0B4C-E2D8-FA6DBAC7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096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60020F-31E9-AF79-8A9B-1FABB0B05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6ED2A0-FEDB-8511-A309-8949C45D1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8217AC-4558-1CAC-14BB-D6E7E42697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7B1D-0830-46BD-B6B3-8CC89C824543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494410-61B5-532C-28A3-99A35A030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FBCF7C-996F-A52C-8EB5-7DF3A4408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F394A-7FEA-4FA1-9DA6-86117A30DE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86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14784-C6D2-0B40-2787-416DF6E9AB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TALLER DE COMPRENSIÓN 11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E21E88-7862-8D72-C4C1-7BB27D662A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Libro del mes de julio</a:t>
            </a:r>
          </a:p>
          <a:p>
            <a:r>
              <a:rPr lang="es-MX" dirty="0"/>
              <a:t>29-07-2024</a:t>
            </a:r>
          </a:p>
          <a:p>
            <a:r>
              <a:rPr lang="es-MX" dirty="0"/>
              <a:t>4°Básico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3291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C5897-F6BF-6000-035E-D08BC6789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67" y="88642"/>
            <a:ext cx="11565294" cy="1394926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En la hoja que te entregará la profesora incluye toda la información que se plantea en las siguientes preguntas: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606C5A-E1EC-EF6A-AFD4-4995E7730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002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/>
              <a:t>¿Cómo se llama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¿Quién es el autor?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Escribe los personajes y sus características principales.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¿Dónde se desarrolla la historia? (ambientes)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Escribe un breve resumen de tu libro. (de qué trataba)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¿Cuándo se estrenó la película de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¿Quiénes fueron los actores que protagonizaron la película?</a:t>
            </a:r>
          </a:p>
        </p:txBody>
      </p:sp>
    </p:spTree>
    <p:extLst>
      <p:ext uri="{BB962C8B-B14F-4D97-AF65-F5344CB8AC3E}">
        <p14:creationId xmlns:p14="http://schemas.microsoft.com/office/powerpoint/2010/main" val="3588640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11</vt:lpstr>
      <vt:lpstr>En la hoja que te entregará la profesora incluye toda la información que se plantea en las siguientes preguntas: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2024-07-27T00:02:27Z</dcterms:created>
  <dcterms:modified xsi:type="dcterms:W3CDTF">2024-07-30T17:28:15Z</dcterms:modified>
</cp:coreProperties>
</file>