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BC615A-F14E-5818-6CD7-E960B7118B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FA3FE5-76B4-105F-2B0D-7DF184FD1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0B77C73-F688-76B5-8B02-620B2A7D1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C51915-47D1-9F21-A11F-78610733B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2C308E-17F5-C43B-1C0E-1903D3E05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17043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B67E8D-7F1B-6114-7338-1A2FED84B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734A4D8-4925-A4E6-DE94-DA048022E5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F86BA8-DAE1-7CF7-D07E-958E92997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217F80-F1EA-C27D-05BE-86FCA81E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4C2E7-A63B-E690-10E1-E42C04891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94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740F4C2-2DD7-4A7C-3DFB-52F803825D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18F096D-0985-F55F-5433-337BE39C27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8A2A74-9C9B-9C52-6E18-61BBAF870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C7EBDB-C067-DF63-7791-B58CA0865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5E9437-C66A-801C-55D8-8DAD3527C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961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E539D-C386-1FC3-19E6-352386EDB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1FA5E6-E3E8-C9CF-BB58-DFB9FC9D49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CD1B30-3EC8-208A-E2A5-FE3C0BB66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B42B40-D4C2-B7A9-EE89-865D297CD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E8025C-EDEC-195D-9239-8D8D893B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007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7AF9D2-4B9F-8917-DFD6-A278A059D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7C7219D-FDA2-47E6-C18E-2A358DDD6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8B8BFC-BDA8-4460-A473-064867975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AF0478-9B36-6CD8-ADD4-F3CFB93E7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2CCBD4-05EC-1CE9-303C-ECB839625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95971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45D02F-1DB0-9DEB-D886-1AAE4DB14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B293A6-2E04-5019-40A1-545F81CE2D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7D349F5-D1B1-84E1-719B-055DE87766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9B74F8-4FCA-33C6-6013-43CC5DF5E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2C39C2-4EC1-DA94-3352-9F82BD3A2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D55CBB3-4EC6-B24A-CDE0-115635AB3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78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D78895-2DD1-1689-42D6-F42DDC4F5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1E27E5-5360-0CD7-4787-AF0366143F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34569C-AA8D-4C10-17B6-F2F99CB6C2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A34097-684F-C8E9-55FC-B6601BA689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A3EAA8-B47E-5F00-A754-C39196CD8A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FE71D1B-BCB2-085C-908A-6AEFC20B6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8B31A6-968D-D947-1195-67A069857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AF93994-5F94-7746-86D6-1D4374C19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823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3C5C54-0D9A-BCF3-0BD7-6979E0A0B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C0963C-D9E1-00BE-68F2-71FF3251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BA5276B-3038-3298-2BA9-1C15B5B2D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37DF17D-C77B-59F6-3FAA-0FEFF561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89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1586C22-86C3-0A02-C428-0C93A02A1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DA9F74-F788-1726-7AB7-0EB608C03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368A97A-7A2A-DB37-D0D7-38E92F4F9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726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E3C22-A96F-01D0-2AA0-F3684ED84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A802BC9-DC15-07B0-2524-5D95D7088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9ACD4D-DFCC-280C-46DB-85E7543AF7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7861FB3-3AF2-A085-706E-485CBABAE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64F726-2978-7883-1B60-56D79F6B8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FF2CE5C-9F50-1811-0F3D-ABD276982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400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EB2C4D-06E9-CA9F-D6D9-32C03FAF3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086386-87EE-4D8F-B121-F68A4785DB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1684BE-59DE-AB8A-3C16-F4B711D76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62433F-DE14-A4D0-C38F-345F2DCD0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62ED44-2CD6-F157-E8D3-F0DC60FA3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D60C556-D961-D455-A364-51F9F4F17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395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907C1024-EB84-2F6D-D413-3474E9232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F106CA-96D9-939A-4960-FF6AA5C5AE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B26014-CC89-72E7-A63F-F13BD0C6C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B5555-B043-44EE-B62C-857CE670C08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A772B8-49FF-F84E-5F78-A06324973B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B662C39-2A46-A89B-CF6F-F03057B5F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BC574-EF42-48C7-84BA-DCF908B39C0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5473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A7ElTFwTp0" TargetMode="External"/><Relationship Id="rId2" Type="http://schemas.openxmlformats.org/officeDocument/2006/relationships/hyperlink" Target="https://www.youtube.com/watch?v=oWEMJt8e_2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9NKzDbU4NG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COMPRENSIÓN 19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narraciones utilizando la secuencia</a:t>
            </a:r>
          </a:p>
          <a:p>
            <a:r>
              <a:rPr lang="es-CL" dirty="0"/>
              <a:t>06-08-2024</a:t>
            </a:r>
          </a:p>
          <a:p>
            <a:r>
              <a:rPr lang="es-CL" dirty="0"/>
              <a:t>3°B</a:t>
            </a:r>
          </a:p>
        </p:txBody>
      </p:sp>
    </p:spTree>
    <p:extLst>
      <p:ext uri="{BB962C8B-B14F-4D97-AF65-F5344CB8AC3E}">
        <p14:creationId xmlns:p14="http://schemas.microsoft.com/office/powerpoint/2010/main" val="2985236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7383" y="182880"/>
            <a:ext cx="1219200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Veamos los siguientes videos:</a:t>
            </a:r>
            <a:br>
              <a:rPr lang="es-CL" dirty="0"/>
            </a:br>
            <a:r>
              <a:rPr lang="es-CL" sz="2000" dirty="0">
                <a:hlinkClick r:id="rId2"/>
              </a:rPr>
              <a:t>https://www.youtube.com/watch?v=oWEMJt8e_2E</a:t>
            </a:r>
            <a:r>
              <a:rPr lang="es-CL" sz="2000" dirty="0"/>
              <a:t>   </a:t>
            </a:r>
            <a:br>
              <a:rPr lang="es-CL" sz="2000" dirty="0"/>
            </a:br>
            <a:r>
              <a:rPr lang="es-CL" sz="2000" dirty="0"/>
              <a:t> </a:t>
            </a:r>
            <a:r>
              <a:rPr lang="es-CL" sz="2000" dirty="0">
                <a:hlinkClick r:id="rId3"/>
              </a:rPr>
              <a:t>https://www.youtube.com/watch?v=VA7ElTFwTp0</a:t>
            </a:r>
            <a:r>
              <a:rPr lang="es-CL" sz="2000" dirty="0"/>
              <a:t>     </a:t>
            </a:r>
            <a:br>
              <a:rPr lang="es-CL" sz="2000" dirty="0"/>
            </a:br>
            <a:r>
              <a:rPr lang="es-CL" sz="2000" dirty="0">
                <a:hlinkClick r:id="rId4"/>
              </a:rPr>
              <a:t>https://www.youtube.com/watch?v=9NKzDbU4NGI</a:t>
            </a:r>
            <a:r>
              <a:rPr lang="es-CL" sz="2000" dirty="0"/>
              <a:t>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dirty="0"/>
              <a:t>Escoge uno de las historias que acabamos de ver.</a:t>
            </a:r>
          </a:p>
          <a:p>
            <a:pPr marL="0" indent="0">
              <a:buNone/>
            </a:pPr>
            <a:r>
              <a:rPr lang="es-CL" dirty="0"/>
              <a:t>Luego completa la tarjeta literaria.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En la primera hoja la portada.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En las del centro el inicio y el desarrollo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En la hoja de atrás el final.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Complementa con dibujos.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Puedes hacer detalles de decoración.</a:t>
            </a:r>
          </a:p>
        </p:txBody>
      </p:sp>
    </p:spTree>
    <p:extLst>
      <p:ext uri="{BB962C8B-B14F-4D97-AF65-F5344CB8AC3E}">
        <p14:creationId xmlns:p14="http://schemas.microsoft.com/office/powerpoint/2010/main" val="4469241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113</Words>
  <Application>Microsoft Office PowerPoint</Application>
  <PresentationFormat>Panorámica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COMPRENSIÓN 19 </vt:lpstr>
      <vt:lpstr>Veamos los siguientes videos: https://www.youtube.com/watch?v=oWEMJt8e_2E     https://www.youtube.com/watch?v=VA7ElTFwTp0      https://www.youtube.com/watch?v=9NKzDbU4NGI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2024-08-06T03:09:19Z</dcterms:created>
  <dcterms:modified xsi:type="dcterms:W3CDTF">2024-08-07T19:12:34Z</dcterms:modified>
</cp:coreProperties>
</file>