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8B39D-8F78-457E-3946-B0520F413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FCC09-7DC7-EFEC-9B20-0EB18AB28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3E166-B6E0-8C04-A3EB-216F886F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0E99E-6F92-7C1E-43E9-42713A21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4D2BA4-5C9A-6BEF-E4FD-13137A736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705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FAB3E-3348-4BE1-6018-45B1A0F0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84AB84-9B0C-EA76-B97B-38507E17E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5AA2D8-9D3D-647B-8F87-50ACA3C8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8E84D1-4B4C-2122-0381-C30B1CE38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07E841-81AB-2B3D-2AC6-4A282785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11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B3A935-3A42-149B-5F6F-884C2D039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41E9F2-AB04-8430-D19B-7BF8CE8BF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78BB30-009E-3FB4-3BA2-19CB5D87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CC080A-9D05-B491-4F52-17A63155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57A34E-9481-9895-82B7-4B1976E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95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329C1-A75C-48D0-BC3B-4B2BFE395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14088E-95B9-4AC0-86C4-4B593938F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5A50DA-4091-7EB3-5BF8-9B99B0DA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E0EC4B-E7AB-99FE-ED58-962BC103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1DB675-29AB-F379-EA1F-DC70FB8F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14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3DA46-978E-B0BA-448D-2C8D2FFC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66BBEC-255F-3FA8-608A-99DBBE190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AE8814-7B38-E627-A09D-A66680E0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FD2F88-98AA-BC2C-BC54-FAABEFFEF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B76965-52DA-4390-91F8-0B7124C0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220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73D66-A265-C17F-E9BF-A4294784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DA9420-7A6F-2D3E-D6FF-66168D321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48B301-F28F-9F61-BC9A-BDE3A2934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BF523D-2CEE-535E-7F33-8AFC0F55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AC0375-3D1F-688D-47E5-090F619E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845A6E-33A1-72D0-2BDC-1609B760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5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525B9E-0C06-72BA-6E82-D797FA030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EBDBC0-AF3E-C38F-AFE4-1D322E2B4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FB1F83-C464-7E93-D13C-53300B3ED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0F1D5B4-A390-E015-42FB-230CAE112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4B5AC6-BFE5-F553-B9EF-874A96E03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C970464-E074-A047-4C17-A0417C14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7A8F39-F616-775A-BAF0-23196D57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38639E-D1E0-B01F-A6FE-43E4EE66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37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AFAB98-15CD-55F1-E69B-BD801043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ED02001-DA2D-C2D8-AA4F-452671AA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9F6837-FC5B-1089-A8BA-275E006D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C92F9E-0B0D-6AD8-58E3-C3EC6BAC0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452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2EE7F5-06BD-9D69-D306-9209382A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490E0-ED7B-DA8D-0623-155B6372F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589C03-7535-6600-E36F-A8CB5389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355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46887-2153-F41E-670C-A366DFA3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9824AA-C891-B57D-50BA-62F13C9E2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841023-D512-7138-C31F-2D875D2A5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641311-A99A-8363-8A10-7FD132DCB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5E24BD-DDF1-157D-0B08-CA1E4740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85B973-0794-633F-49E8-3090DCE1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0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C28DE-648F-6AE8-1FA4-4C19497B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816F4C-9306-ACE3-626E-129FF292D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DDFB89-F730-8629-6B37-79DFE8EA6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48E91B-A25C-85A8-B037-4FD7849F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7AE51-6B4F-14F7-252E-378C29ED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9D7EE6-BDFB-011C-CB71-CF8B3EDD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51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871FF4-C773-4BEB-D976-EA1DEA32B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3D5A4A-C422-D315-0F03-AB089D655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ECABD-7A3A-FD9D-C605-AFF57CBB8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B6E7-E02B-4344-808A-9FB7895602C2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02661C-B59D-10A1-FFC0-D6982F34B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0C29C7-DB2E-C816-9B48-EE0F319C3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6EDD-BD85-482D-84EF-D1A675B1C1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79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6.1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una fábula</a:t>
            </a:r>
          </a:p>
          <a:p>
            <a:r>
              <a:rPr lang="es-CL" dirty="0"/>
              <a:t>25-07-2024</a:t>
            </a:r>
          </a:p>
          <a:p>
            <a:r>
              <a:rPr lang="es-CL" dirty="0"/>
              <a:t>3°básico</a:t>
            </a:r>
          </a:p>
        </p:txBody>
      </p:sp>
    </p:spTree>
    <p:extLst>
      <p:ext uri="{BB962C8B-B14F-4D97-AF65-F5344CB8AC3E}">
        <p14:creationId xmlns:p14="http://schemas.microsoft.com/office/powerpoint/2010/main" val="358831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CC2C0-7244-5473-48BA-1AF4CC74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52" y="116931"/>
            <a:ext cx="11782696" cy="1954005"/>
          </a:xfrm>
        </p:spPr>
        <p:txBody>
          <a:bodyPr>
            <a:normAutofit fontScale="90000"/>
          </a:bodyPr>
          <a:lstStyle/>
          <a:p>
            <a:r>
              <a:rPr lang="es-MX" dirty="0"/>
              <a:t>Esta semana trabajamos con la fábula, por lo que ahora escribiremos una, pero antes debemos planificarla, para ello contesta las siguientes preguntas…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15749F-1202-71DF-002F-27F899105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3" y="2070935"/>
            <a:ext cx="11336383" cy="383347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4400" dirty="0"/>
              <a:t>¿Quiénes serán los personajes?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400" dirty="0"/>
              <a:t>¿Cuál será el ambiente?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400" dirty="0"/>
              <a:t>¿Cuál será el problema principal?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400" dirty="0"/>
              <a:t>¿Cuál será la moraleja?</a:t>
            </a:r>
          </a:p>
          <a:p>
            <a:pPr marL="0" indent="0">
              <a:buNone/>
            </a:pPr>
            <a:endParaRPr lang="es-MX" sz="3600" dirty="0"/>
          </a:p>
          <a:p>
            <a:pPr marL="0" indent="0">
              <a:buNone/>
            </a:pPr>
            <a:r>
              <a:rPr lang="es-MX" sz="3600" dirty="0"/>
              <a:t>Ahora escribe un borrador en tu cuaderno, para su corrección.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348276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6.1</vt:lpstr>
      <vt:lpstr>Esta semana trabajamos con la fábula, por lo que ahora escribiremos una, pero antes debemos planificarla, para ello contesta las siguientes preguntas…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2024-07-25T03:10:56Z</dcterms:created>
  <dcterms:modified xsi:type="dcterms:W3CDTF">2024-07-25T18:51:40Z</dcterms:modified>
</cp:coreProperties>
</file>