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F5D7F0-2827-8323-AD8A-9020BA255C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DE273A-8F31-FBD8-2E70-D33CC1258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B6C1FA-AF30-1FC1-51C0-42227254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345C4B-768B-8E4B-1148-685CA16A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6E012B-DE37-3E6C-2280-3728A7B1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485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4E723-BFFB-FAB1-0074-6CD9B1DF7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11F608-CCC9-4F46-A94B-54B9FB1B0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7A11DD-A705-33CD-FBC0-05C12E195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59E6A5-2AA4-D484-FB33-BA9C6E61C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E3214D-6BE4-9A79-16E4-BC51E7225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6801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195609B-566B-7539-ED70-C1E7766F9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E7F138-EF4D-5DD8-EC97-7EF4EE0C2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8921FB-4A26-76E9-5D5E-EC8D6898D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0008F9-070C-38B7-A384-B12F4D3AC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4CD8D2-D494-CA1D-2020-5473C60C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324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1BE42-EAAD-029D-107B-0C380313C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EC40FC-1973-0980-1824-F45E70F4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C47ECB-B9EA-AC95-D1BD-D5226516C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BAA9D6-97D5-2171-7E04-8DB488BC4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7894D0-985B-A399-ACFF-2F20094F0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49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811DDF-FACF-F0C2-992A-7AB6D318D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39DFD8-7660-F820-12F0-5EC6B3820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391858-C244-153A-723D-420EA8701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8211DC-DD81-EDD5-DDCF-220FC0649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CC860E-3C92-53A9-8593-0123BD578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202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19E267-0D64-3193-9C07-F46F3E80A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2E24D2-1D54-466D-BF96-6DAF12C66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327C1C-9525-EA41-0F5A-8A65A912D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F0D583-22C0-942C-5166-099180AC2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7119E8-9976-7B6F-F24F-D923747BF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B31260-5C84-13EE-F465-E041DB503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999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ED2FB-6693-B3AB-FC66-E5AE72928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7B9203-CC8B-94D3-9E53-0A9C6E762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5DE370-8E6B-AC68-FC4D-D4FD4DE3B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64B88A-8690-560D-E33C-4CFDC06FE6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8F399CA-2B04-B6CA-D2C7-E2763771FD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E60DED-92AF-1E74-DE5E-FB0E38CD6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302CBCB-B72C-B38C-12BF-19F76CB06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BBFA52A-B4FC-B2A1-5151-0CC60C04B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487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DEC7D7-4575-8DE6-E34D-693CEC539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785858-FA43-07C5-2208-C7BC9B529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2F683C1-5602-A19C-B3FF-F1ABFBAD2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25305A-7856-E2F6-AEF1-65934D99D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766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5F66F4B-4622-8DFB-7ABD-90BCEF94E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2C1083E-AB99-EA30-4BF6-7E2623F5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1F1ACD5-81DD-7567-FEA5-A23DB98B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32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77EEBF-2240-4661-65E7-D426C1FF9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66851B-4241-DD1F-5151-DE31830B3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F05585-A013-81B9-E271-2BC7B6E43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EBAF81-FAE0-B546-33D6-809128839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6B4435-C66E-F8CB-050A-7687F9829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B728A1-2FE6-CA65-1F10-AA0FB6D1A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922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03AD6-838A-0BD8-3A6D-91D62357C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D2A709B-7D25-05CF-2377-8359D7F4C3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BC1EE2-3BCE-645C-382A-CD8D8991D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68729C-2626-C919-103F-50C8CBE59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FCFAE6-D1BC-C418-1C77-2545C86FC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3600D6-88EF-45FD-9C4F-B49809BC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22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337EF70-95A6-F3EB-316F-E61F6D98D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E6DA73-B5A9-6DAD-61FA-2C85DC58F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607728-2AC1-440D-A626-47E3EE7CC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396D-28C6-4D9C-9A60-CFC53D106D5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EAE748-420F-6182-14FA-1362786542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B2DB8A-F626-8D7D-EE42-56B25C617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811BE-5508-4C98-B1C7-BA87924C85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343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DF4B3-E9B0-C3F3-1FC4-160165119D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7.1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60650E-F641-072F-8928-BF1C9F375A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Planifico y escribo mi texto</a:t>
            </a:r>
          </a:p>
          <a:p>
            <a:r>
              <a:rPr lang="es-CL"/>
              <a:t>01-08-2024</a:t>
            </a:r>
            <a:endParaRPr lang="es-CL" dirty="0"/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264740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38A84-3474-D78B-37C6-48D997F2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559"/>
            <a:ext cx="10515600" cy="1325563"/>
          </a:xfrm>
        </p:spPr>
        <p:txBody>
          <a:bodyPr/>
          <a:lstStyle/>
          <a:p>
            <a:r>
              <a:rPr lang="es-CL" dirty="0"/>
              <a:t>Antes de escribir mi texto debo planificar: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71C2B8-30E2-6491-37B2-9F5C6F624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Contesta las siguientes preguntas que te ayudarán a escribir tu texto: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será el tema?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¿Quiénes serán los personajes? (no más de tres personajes)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¿Dónde se desarrollará la historia?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será su título?</a:t>
            </a:r>
          </a:p>
        </p:txBody>
      </p:sp>
    </p:spTree>
    <p:extLst>
      <p:ext uri="{BB962C8B-B14F-4D97-AF65-F5344CB8AC3E}">
        <p14:creationId xmlns:p14="http://schemas.microsoft.com/office/powerpoint/2010/main" val="3973274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6DB4C-2622-CF8B-D227-02912E59B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Ahora comenzaremos: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108D2B-B120-9D47-E27A-BDBF88EE1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tu cuaderno comienza con tu creación.  Debe ser de mínimo 7 líneas y máximo 12.  Luego debe ser revisada por la profesora para ser corregida.</a:t>
            </a:r>
          </a:p>
          <a:p>
            <a:r>
              <a:rPr lang="es-CL" dirty="0"/>
              <a:t>Recuerda que los textos deben tener una estructura lógica y coherente de los hechos, esto es con un Inicio-desarrollo-final.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089193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DE PRODUCCIÓN DE TEXTO 7.1</vt:lpstr>
      <vt:lpstr>Antes de escribir mi texto debo planificar:</vt:lpstr>
      <vt:lpstr>Ahora comenzaremos: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2024-07-29T01:28:49Z</dcterms:created>
  <dcterms:modified xsi:type="dcterms:W3CDTF">2024-07-30T17:26:26Z</dcterms:modified>
</cp:coreProperties>
</file>