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22" r:id="rId3"/>
    <p:sldId id="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1754657" y="1542296"/>
            <a:ext cx="820769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Reto 10: Distribución binomial</a:t>
            </a:r>
            <a:endParaRPr lang="es-ES" sz="115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be 1"/>
          <p:cNvSpPr/>
          <p:nvPr/>
        </p:nvSpPr>
        <p:spPr>
          <a:xfrm>
            <a:off x="429654" y="3145392"/>
            <a:ext cx="5282378" cy="3437152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CuadroTexto 2"/>
          <p:cNvSpPr txBox="1"/>
          <p:nvPr/>
        </p:nvSpPr>
        <p:spPr>
          <a:xfrm>
            <a:off x="155449" y="-303929"/>
            <a:ext cx="116496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Actividad: </a:t>
            </a:r>
          </a:p>
          <a:p>
            <a:pPr marL="514350" indent="-514350" algn="ctr">
              <a:buAutoNum type="arabi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Lanzar 5 monedas y registrar los resultados obtenidos, luego repetir el experimento hasta completar 32 lanzamientos. </a:t>
            </a:r>
          </a:p>
          <a:p>
            <a:pPr marL="514350" indent="-514350" algn="ctr">
              <a:buAutoNum type="arabicParenR"/>
            </a:pPr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Decidir a cuál de las siguientes opciones podría corresponder el resultado en un siguiente lanzamiento:</a:t>
            </a:r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  <p:sp>
        <p:nvSpPr>
          <p:cNvPr id="5" name="Nube 4"/>
          <p:cNvSpPr/>
          <p:nvPr/>
        </p:nvSpPr>
        <p:spPr>
          <a:xfrm flipH="1">
            <a:off x="6388925" y="3145392"/>
            <a:ext cx="5047176" cy="3437152"/>
          </a:xfrm>
          <a:prstGeom prst="cloud">
            <a:avLst/>
          </a:prstGeom>
          <a:solidFill>
            <a:schemeClr val="accent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29654" y="3956027"/>
                <a:ext cx="5221705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𝑂𝑝𝑐𝑖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1:</m:t>
                      </m:r>
                    </m:oMath>
                  </m:oMathPara>
                </a14:m>
                <a:endParaRPr lang="es-ES" sz="2800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Kristen ITC" panose="03050502040202030202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𝐸𝑙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𝑟𝑒𝑠𝑢𝑙𝑡𝑎𝑑𝑜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𝑡𝑒𝑛𝑑𝑟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á </m:t>
                      </m:r>
                    </m:oMath>
                  </m:oMathPara>
                </a14:m>
                <a:endParaRPr lang="es-ES" sz="2800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Kristen ITC" panose="03050502040202030202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3 </m:t>
                      </m:r>
                      <m:r>
                        <a:rPr lang="es-ES" sz="2800" i="1" dirty="0" smtClean="0">
                          <a:solidFill>
                            <a:schemeClr val="accent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𝑐𝑎𝑟𝑎𝑠</m:t>
                      </m:r>
                    </m:oMath>
                  </m:oMathPara>
                </a14:m>
                <a:endParaRPr lang="es-ES" sz="2800" dirty="0">
                  <a:solidFill>
                    <a:schemeClr val="accent1">
                      <a:lumMod val="75000"/>
                      <a:lumOff val="25000"/>
                    </a:schemeClr>
                  </a:solidFill>
                  <a:latin typeface="Kristen ITC" panose="03050502040202030202" pitchFamily="66" charset="0"/>
                </a:endParaRPr>
              </a:p>
              <a:p>
                <a:pPr algn="ctr"/>
                <a:endParaRPr lang="es-CL" sz="2800" dirty="0">
                  <a:solidFill>
                    <a:schemeClr val="accent2">
                      <a:lumMod val="50000"/>
                    </a:schemeClr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654" y="3956027"/>
                <a:ext cx="5221705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6301660" y="3956027"/>
                <a:ext cx="5221705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𝑂𝑝𝑐𝑖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1:</m:t>
                      </m:r>
                    </m:oMath>
                  </m:oMathPara>
                </a14:m>
                <a:endParaRPr lang="es-ES" sz="2800" dirty="0">
                  <a:solidFill>
                    <a:srgbClr val="92D050"/>
                  </a:solidFill>
                  <a:latin typeface="Kristen ITC" panose="03050502040202030202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𝐸𝑙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𝑟𝑒𝑠𝑢𝑙𝑡𝑎𝑑𝑜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𝑡𝑒𝑛𝑑𝑟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á </m:t>
                      </m:r>
                    </m:oMath>
                  </m:oMathPara>
                </a14:m>
                <a:endParaRPr lang="es-ES" sz="2800" dirty="0">
                  <a:solidFill>
                    <a:srgbClr val="92D050"/>
                  </a:solidFill>
                  <a:latin typeface="Kristen ITC" panose="03050502040202030202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0, 1, 4 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s-ES" sz="280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5 </m:t>
                      </m:r>
                      <m:r>
                        <a:rPr lang="es-ES" sz="2800" b="0" i="1" dirty="0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𝑐𝑎𝑟𝑎𝑠</m:t>
                      </m:r>
                    </m:oMath>
                  </m:oMathPara>
                </a14:m>
                <a:endParaRPr lang="es-CL" sz="2800" dirty="0">
                  <a:solidFill>
                    <a:srgbClr val="92D050"/>
                  </a:solidFill>
                  <a:latin typeface="Kristen ITC" panose="03050502040202030202" pitchFamily="66" charset="0"/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1660" y="3956027"/>
                <a:ext cx="5221705" cy="13849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1329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4" y="1493837"/>
            <a:ext cx="9686925" cy="484346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595191" y="0"/>
            <a:ext cx="69615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Tipificaciones distribución normal</a:t>
            </a:r>
          </a:p>
          <a:p>
            <a:pPr algn="ctr"/>
            <a:endParaRPr lang="es-CL" sz="2800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64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1787</TotalTime>
  <Words>82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Gill Sans MT</vt:lpstr>
      <vt:lpstr>Kristen ITC</vt:lpstr>
      <vt:lpstr>Wingdings 2</vt:lpstr>
      <vt:lpstr>Dividendo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87</cp:revision>
  <dcterms:created xsi:type="dcterms:W3CDTF">2024-04-22T07:48:57Z</dcterms:created>
  <dcterms:modified xsi:type="dcterms:W3CDTF">2024-08-01T17:49:50Z</dcterms:modified>
</cp:coreProperties>
</file>