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5" r:id="rId3"/>
    <p:sldId id="284" r:id="rId4"/>
    <p:sldId id="282" r:id="rId5"/>
    <p:sldId id="283" r:id="rId6"/>
    <p:sldId id="285" r:id="rId7"/>
    <p:sldId id="28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65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31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67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95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4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389615" y="432305"/>
            <a:ext cx="962045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Reto 9: </a:t>
            </a:r>
          </a:p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Ejercicios distribuci</a:t>
            </a:r>
            <a:r>
              <a:rPr lang="es-E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ón binomial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9: Grupo 1.</a:t>
            </a:r>
            <a:endParaRPr lang="es-CL" dirty="0"/>
          </a:p>
        </p:txBody>
      </p:sp>
      <p:sp>
        <p:nvSpPr>
          <p:cNvPr id="5" name="Nube 4"/>
          <p:cNvSpPr/>
          <p:nvPr/>
        </p:nvSpPr>
        <p:spPr>
          <a:xfrm>
            <a:off x="369157" y="2320086"/>
            <a:ext cx="11241651" cy="4001201"/>
          </a:xfrm>
          <a:prstGeom prst="cloud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/>
          <p:cNvSpPr txBox="1"/>
          <p:nvPr/>
        </p:nvSpPr>
        <p:spPr>
          <a:xfrm>
            <a:off x="2182525" y="3177878"/>
            <a:ext cx="81450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Un estudiante contesta al azar 20 preguntas </a:t>
            </a: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de verdadero o falso, si no omite ninguna: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¿Cuántas preguntas cree que vaya a acertar?</a:t>
            </a:r>
          </a:p>
        </p:txBody>
      </p:sp>
    </p:spTree>
    <p:extLst>
      <p:ext uri="{BB962C8B-B14F-4D97-AF65-F5344CB8AC3E}">
        <p14:creationId xmlns:p14="http://schemas.microsoft.com/office/powerpoint/2010/main" val="3163670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9: Grupo 2.</a:t>
            </a:r>
            <a:endParaRPr lang="es-CL" dirty="0"/>
          </a:p>
        </p:txBody>
      </p:sp>
      <p:sp>
        <p:nvSpPr>
          <p:cNvPr id="7" name="Nube 6"/>
          <p:cNvSpPr/>
          <p:nvPr/>
        </p:nvSpPr>
        <p:spPr>
          <a:xfrm>
            <a:off x="369156" y="2320087"/>
            <a:ext cx="11241651" cy="4001199"/>
          </a:xfrm>
          <a:prstGeom prst="cloud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/>
          <p:cNvSpPr txBox="1"/>
          <p:nvPr/>
        </p:nvSpPr>
        <p:spPr>
          <a:xfrm>
            <a:off x="2008848" y="3087875"/>
            <a:ext cx="79622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 una evaluación, un estudiante contesta al azar 15 preguntas de selección </a:t>
            </a:r>
            <a:r>
              <a:rPr lang="es-CL" sz="2800" b="1" dirty="0" err="1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múltipe</a:t>
            </a:r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(de la </a:t>
            </a:r>
            <a:r>
              <a:rPr lang="es-CL" sz="2800" b="1" u="sng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a)</a:t>
            </a:r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a la </a:t>
            </a:r>
            <a:r>
              <a:rPr lang="es-CL" sz="2800" b="1" u="sng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e) )</a:t>
            </a:r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, y no omite ninguna: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¿Cuántas preguntas cree que vaya a acertar?</a:t>
            </a:r>
          </a:p>
        </p:txBody>
      </p:sp>
    </p:spTree>
    <p:extLst>
      <p:ext uri="{BB962C8B-B14F-4D97-AF65-F5344CB8AC3E}">
        <p14:creationId xmlns:p14="http://schemas.microsoft.com/office/powerpoint/2010/main" val="378622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9: Grupo 3.</a:t>
            </a:r>
            <a:endParaRPr lang="es-CL" dirty="0"/>
          </a:p>
        </p:txBody>
      </p:sp>
      <p:sp>
        <p:nvSpPr>
          <p:cNvPr id="7" name="Nube 6"/>
          <p:cNvSpPr/>
          <p:nvPr/>
        </p:nvSpPr>
        <p:spPr>
          <a:xfrm>
            <a:off x="369158" y="2320087"/>
            <a:ext cx="11241650" cy="4001200"/>
          </a:xfrm>
          <a:prstGeom prst="cloud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/>
          <p:cNvSpPr txBox="1"/>
          <p:nvPr/>
        </p:nvSpPr>
        <p:spPr>
          <a:xfrm>
            <a:off x="1555089" y="3069990"/>
            <a:ext cx="88697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En una página de citas, la probabilidad de que a cierta persona le respondan es de 1/10. Si esa persona envía mensajes a 8 intereses románticos: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¿Cuántas respuestas es probable que reciba? </a:t>
            </a:r>
          </a:p>
        </p:txBody>
      </p:sp>
    </p:spTree>
    <p:extLst>
      <p:ext uri="{BB962C8B-B14F-4D97-AF65-F5344CB8AC3E}">
        <p14:creationId xmlns:p14="http://schemas.microsoft.com/office/powerpoint/2010/main" val="68941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9: Grupo 4.</a:t>
            </a:r>
            <a:endParaRPr lang="es-CL" dirty="0"/>
          </a:p>
        </p:txBody>
      </p:sp>
      <p:sp>
        <p:nvSpPr>
          <p:cNvPr id="8" name="Nube 7"/>
          <p:cNvSpPr/>
          <p:nvPr/>
        </p:nvSpPr>
        <p:spPr>
          <a:xfrm>
            <a:off x="369156" y="2320087"/>
            <a:ext cx="11241651" cy="4001199"/>
          </a:xfrm>
          <a:prstGeom prst="cloud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/>
          <p:cNvSpPr txBox="1"/>
          <p:nvPr/>
        </p:nvSpPr>
        <p:spPr>
          <a:xfrm>
            <a:off x="1780377" y="3197301"/>
            <a:ext cx="88697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Si un hombre acierta en un blanco de tiro al arco 1 de cada 4 veces. Si dispara 10 veces: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¿Cuál es la probabilidad de que acierte exactamente en tres ocasiones? </a:t>
            </a:r>
          </a:p>
        </p:txBody>
      </p:sp>
    </p:spTree>
    <p:extLst>
      <p:ext uri="{BB962C8B-B14F-4D97-AF65-F5344CB8AC3E}">
        <p14:creationId xmlns:p14="http://schemas.microsoft.com/office/powerpoint/2010/main" val="221061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9: Grupo 5.</a:t>
            </a:r>
            <a:endParaRPr lang="es-CL" dirty="0"/>
          </a:p>
        </p:txBody>
      </p:sp>
      <p:sp>
        <p:nvSpPr>
          <p:cNvPr id="6" name="Nube 5"/>
          <p:cNvSpPr/>
          <p:nvPr/>
        </p:nvSpPr>
        <p:spPr>
          <a:xfrm>
            <a:off x="369156" y="2320087"/>
            <a:ext cx="11241651" cy="4001199"/>
          </a:xfrm>
          <a:prstGeom prst="clou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/>
          <p:cNvSpPr txBox="1"/>
          <p:nvPr/>
        </p:nvSpPr>
        <p:spPr>
          <a:xfrm>
            <a:off x="1180785" y="3170797"/>
            <a:ext cx="98304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Si en un curso de 15 hombres y 10 mujeres se eligen al azar 3 estudiantes: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¿Qué tan probable es que el grupo sea mixto?</a:t>
            </a: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(este compuesto tanto de </a:t>
            </a: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hombres como de mujeres)</a:t>
            </a:r>
          </a:p>
        </p:txBody>
      </p:sp>
    </p:spTree>
    <p:extLst>
      <p:ext uri="{BB962C8B-B14F-4D97-AF65-F5344CB8AC3E}">
        <p14:creationId xmlns:p14="http://schemas.microsoft.com/office/powerpoint/2010/main" val="922910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9: Grupo 6.</a:t>
            </a:r>
            <a:endParaRPr lang="es-CL" dirty="0"/>
          </a:p>
        </p:txBody>
      </p:sp>
      <p:sp>
        <p:nvSpPr>
          <p:cNvPr id="7" name="Nube 6"/>
          <p:cNvSpPr/>
          <p:nvPr/>
        </p:nvSpPr>
        <p:spPr>
          <a:xfrm>
            <a:off x="369156" y="2320087"/>
            <a:ext cx="11241652" cy="4001199"/>
          </a:xfrm>
          <a:prstGeom prst="cloud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/>
          <p:cNvSpPr txBox="1"/>
          <p:nvPr/>
        </p:nvSpPr>
        <p:spPr>
          <a:xfrm>
            <a:off x="2142518" y="2985266"/>
            <a:ext cx="790696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Se desea elegir entre 4 películas de terror, 2 películas románticas y 3 películas de suspenso. Al elegir 3 películas al azar,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  <a:p>
            <a:pPr algn="ctr"/>
            <a:r>
              <a:rPr lang="es-CL" sz="2800" b="1" dirty="0">
                <a:solidFill>
                  <a:schemeClr val="accent2">
                    <a:lumMod val="50000"/>
                  </a:schemeClr>
                </a:solidFill>
                <a:latin typeface="Kristen ITC" panose="03050502040202030202" pitchFamily="66" charset="0"/>
              </a:rPr>
              <a:t> ¿Cuál es la probabilidad de no ver alguno de los géneros?  </a:t>
            </a:r>
          </a:p>
          <a:p>
            <a:pPr algn="ctr"/>
            <a:endParaRPr lang="es-CL" sz="2800" b="1" dirty="0">
              <a:solidFill>
                <a:schemeClr val="accent2">
                  <a:lumMod val="50000"/>
                </a:schemeClr>
              </a:solidFill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0585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720</TotalTime>
  <Words>270</Words>
  <Application>Microsoft Office PowerPoint</Application>
  <PresentationFormat>Panorámica</PresentationFormat>
  <Paragraphs>37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Kristen ITC</vt:lpstr>
      <vt:lpstr>Wingdings 2</vt:lpstr>
      <vt:lpstr>Dividendo</vt:lpstr>
      <vt:lpstr>Presentación de PowerPoint</vt:lpstr>
      <vt:lpstr>Refuerzo 9: Grupo 1.</vt:lpstr>
      <vt:lpstr>Refuerzo 9: Grupo 2.</vt:lpstr>
      <vt:lpstr>Refuerzo 9: Grupo 3.</vt:lpstr>
      <vt:lpstr>Refuerzo 9: Grupo 4.</vt:lpstr>
      <vt:lpstr>Refuerzo 9: Grupo 5.</vt:lpstr>
      <vt:lpstr>Refuerzo 9: Grupo 6.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66</cp:revision>
  <dcterms:created xsi:type="dcterms:W3CDTF">2024-04-22T07:48:57Z</dcterms:created>
  <dcterms:modified xsi:type="dcterms:W3CDTF">2024-07-23T18:50:10Z</dcterms:modified>
</cp:coreProperties>
</file>