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27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65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5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47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92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9/4/2024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9624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9/4/2024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0117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9/4/2024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22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9/4/2024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55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9/4/2024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6938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9/4/2024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3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3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dRau-LI2mj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Artes visuales </a:t>
            </a:r>
            <a:br>
              <a:rPr lang="es-CL" dirty="0"/>
            </a:br>
            <a:r>
              <a:rPr lang="es-CL" dirty="0"/>
              <a:t>1° BÁSICO 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82029"/>
            <a:ext cx="4399521" cy="311426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1226" y="30656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27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290" y="297543"/>
            <a:ext cx="10450286" cy="1492132"/>
          </a:xfrm>
        </p:spPr>
        <p:txBody>
          <a:bodyPr>
            <a:normAutofit/>
          </a:bodyPr>
          <a:lstStyle/>
          <a:p>
            <a:r>
              <a:rPr lang="es-CL" sz="4400" dirty="0"/>
              <a:t>Actividad 17: Obras de arte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601039" y="1641778"/>
            <a:ext cx="625576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dirty="0">
                <a:latin typeface="Cambria" panose="02040503050406030204" pitchFamily="18" charset="0"/>
                <a:ea typeface="Cambria" panose="02040503050406030204" pitchFamily="18" charset="0"/>
              </a:rPr>
              <a:t>Observa el siguiente video: </a:t>
            </a:r>
            <a:r>
              <a:rPr lang="es-CL" dirty="0">
                <a:hlinkClick r:id="rId2"/>
              </a:rPr>
              <a:t>https://www.youtube.com/watch?v=dRau-LI2mjo</a:t>
            </a:r>
            <a:r>
              <a:rPr lang="es-CL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t="9625" b="10352"/>
          <a:stretch/>
        </p:blipFill>
        <p:spPr>
          <a:xfrm>
            <a:off x="4047009" y="2988297"/>
            <a:ext cx="4016975" cy="321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8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0655" y="852318"/>
            <a:ext cx="10178322" cy="5408023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1.- Piensa en un lugar de tu preferencia y transfórmalo en una obra de arte pintada.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Rectángulo redondeado 3"/>
          <p:cNvSpPr/>
          <p:nvPr/>
        </p:nvSpPr>
        <p:spPr>
          <a:xfrm>
            <a:off x="707010" y="1941922"/>
            <a:ext cx="10633435" cy="444002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66495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48</Words>
  <Application>Microsoft Office PowerPoint</Application>
  <PresentationFormat>Panorámica</PresentationFormat>
  <Paragraphs>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Artes visuales  1° BÁSICO  </vt:lpstr>
      <vt:lpstr>Actividad 17: Obras de arte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FormAS GEOMETRICAS 1° BÁSICO</dc:title>
  <dc:creator>Ale</dc:creator>
  <cp:lastModifiedBy>pablo espinosa perez</cp:lastModifiedBy>
  <cp:revision>6</cp:revision>
  <dcterms:created xsi:type="dcterms:W3CDTF">2023-08-18T01:22:07Z</dcterms:created>
  <dcterms:modified xsi:type="dcterms:W3CDTF">2024-09-04T22:16:09Z</dcterms:modified>
</cp:coreProperties>
</file>