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911CC-891B-9F10-2F82-71D4DF7B6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30F346-7DE4-30FD-14DB-949551E91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DF7B66-FAAF-E7AB-A959-E9127890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32FAE3-9ABD-7C47-7110-6C9976B1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922500-F0D1-A5C4-2BCA-EF7A0771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136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661B6-DDB0-41D6-363E-887966FD4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04DC8C-A8C8-5529-26EE-4415CDEED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4E2F99-AB11-BA1A-8BF5-ED853A68C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FFB7A1-4943-632F-3C11-44F08DBBA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031C59-5417-1BFF-28B3-6196B3EF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633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5A9F61-0D4C-013C-4D83-EACFCA6A4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98BAC2-A414-C0AB-FF92-FCE7BB1BE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1F9F5-2401-FE08-F24C-3D3ECC66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A7635-91D1-2D97-7439-F067C4AF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874DAF-895C-9D2E-4FAF-DA15AD3CD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4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BF832-0843-CED8-5D09-E55B90395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F9FC87-583C-BD15-E914-A20EA9559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671F94-830F-78AD-C8D3-D10FABB4F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B8CF5A-3402-2F04-376C-842FCCF03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3D1E8-C428-CDF0-ADC7-C2BE882B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83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5D3D13-F406-F44D-8525-A5B3843E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7F9D4-912B-1B6B-2D32-7DC1E9B71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AD2789-B512-D0D3-5AC4-B0F5E44E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4A3FE8-8375-E3C7-6D70-D8A96272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29D740-5069-E5B9-B8BC-9CE7517BC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05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0CBED-209C-6C85-85B0-69500147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97C5A6-4717-9C56-013C-27E81EC78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B1AD51-85ED-8690-B1CD-C32F8AAF2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ECD825-3912-6E72-BD88-90E0726E4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CF516C-DFC5-8EA9-32C0-072EC16C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73C0D3-4C8C-915E-A175-54182FAD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01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7C085-CBDA-8A3B-4897-DC6648F2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D45391-8C12-4469-1986-84F5CB417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1EAB8D-E189-887D-FFCE-D8B7163D4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DEF86AF-D5F8-3FE8-D32E-06C4A6C97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A22729-8ED2-3C68-369B-52747BD5A2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93AA7B-ADEB-21E1-D02C-493B9F50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2C2A75-59BB-875A-C329-1A2F54B31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96F60C0-55D9-DB4B-54D6-CF25CA57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C6BF4-0BD9-C595-3D6C-6AEB75318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5B2346-656A-7CAA-AF02-12CB5F7AE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39FF18-FF6C-5C93-7837-E95D190A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C1FCB6-FC08-13AF-42AA-0F2C20DB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12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5B320B-72AA-36FD-A043-0FFCB23AA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60245B-9256-05D1-1187-00145CF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29915B-0E74-D785-DC08-C0F1E55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752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A9FBF-5C3F-B65F-BAEF-21D9ABE06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6B1603-940C-16B2-53B3-F74929C6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EB066F-9521-26BE-2D1A-134DC8EC7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622B82-0ED6-20E1-F1C2-671549881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D4856F-F7D9-4418-34F0-787F75A0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173873-2255-F655-5ACA-59ED29A9B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90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08009D-08AA-43A1-1DAC-96DF00695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1CBC9A-642A-D0D4-DF15-453E6595E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CBA7B7-9E22-E805-5217-D84363927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7A2654-C019-1A76-C2C4-38FBD644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8BAF3A-4496-0165-1CAB-15945002A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D0977D-1302-D17F-3570-79BC2B9D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773A5C-9CAF-A494-D78C-CA8EEB26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A82B50-2EAD-E267-EBA4-D22CCF084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44BD25-481C-75CF-1B31-6AC73B97C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D0B3-1CCF-4F94-B8A5-2BB7D615C445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A1C798-5C3E-F122-01C1-8175E4D32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C1EE3-F470-57B2-0576-7F1B09488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0C8C-E9C5-441D-B658-B447D62C50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06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9YsJTfT6H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la técnica del fotomontaje</a:t>
            </a:r>
          </a:p>
          <a:p>
            <a:r>
              <a:rPr lang="es-CL" dirty="0"/>
              <a:t>26-08-2024</a:t>
            </a:r>
          </a:p>
          <a:p>
            <a:r>
              <a:rPr lang="es-CL" dirty="0"/>
              <a:t>5°básico</a:t>
            </a:r>
          </a:p>
        </p:txBody>
      </p:sp>
    </p:spTree>
    <p:extLst>
      <p:ext uri="{BB962C8B-B14F-4D97-AF65-F5344CB8AC3E}">
        <p14:creationId xmlns:p14="http://schemas.microsoft.com/office/powerpoint/2010/main" val="352704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es el fotomontaje?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5748"/>
            <a:ext cx="10515600" cy="4831766"/>
          </a:xfrm>
        </p:spPr>
        <p:txBody>
          <a:bodyPr/>
          <a:lstStyle/>
          <a:p>
            <a:r>
              <a:rPr lang="es-CL" dirty="0"/>
              <a:t>Escribe con tus palabras qué crees que es el fotomontaje.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Veamos la siguiente información y comparemos.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https://www.youtube.com/watch?v=H9YsJTfT6HM</a:t>
            </a:r>
            <a:r>
              <a:rPr lang="es-CL" dirty="0"/>
              <a:t> 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Haz un dibujo simulando la técnica de fotomontaje.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TRAER  PARA LA PROXIMA CLASE UNA HOJA DE BLOCK Y REVISTAS CON VARIEDAD DE IMÁGENES.</a:t>
            </a:r>
          </a:p>
        </p:txBody>
      </p:sp>
    </p:spTree>
    <p:extLst>
      <p:ext uri="{BB962C8B-B14F-4D97-AF65-F5344CB8AC3E}">
        <p14:creationId xmlns:p14="http://schemas.microsoft.com/office/powerpoint/2010/main" val="2424809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73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10</vt:lpstr>
      <vt:lpstr>¿Qué es el fotomontaje?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2024-08-26T03:34:51Z</dcterms:created>
  <dcterms:modified xsi:type="dcterms:W3CDTF">2024-08-27T19:13:18Z</dcterms:modified>
</cp:coreProperties>
</file>