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F911CC-891B-9F10-2F82-71D4DF7B6C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F30F346-7DE4-30FD-14DB-949551E91A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ADF7B66-FAAF-E7AB-A959-E91278904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D0B3-1CCF-4F94-B8A5-2BB7D615C445}" type="datetimeFigureOut">
              <a:rPr lang="es-CL" smtClean="0"/>
              <a:t>27-08-2024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32FAE3-9ABD-7C47-7110-6C9976B1E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1922500-F0D1-A5C4-2BCA-EF7A07716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0C8C-E9C5-441D-B658-B447D62C50B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1364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1661B6-DDB0-41D6-363E-887966FD4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304DC8C-A8C8-5529-26EE-4415CDEEDF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B4E2F99-AB11-BA1A-8BF5-ED853A68C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D0B3-1CCF-4F94-B8A5-2BB7D615C445}" type="datetimeFigureOut">
              <a:rPr lang="es-CL" smtClean="0"/>
              <a:t>27-08-2024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7FFB7A1-4943-632F-3C11-44F08DBBA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C031C59-5417-1BFF-28B3-6196B3EF4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0C8C-E9C5-441D-B658-B447D62C50B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36331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E5A9F61-0D4C-013C-4D83-EACFCA6A43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E98BAC2-A414-C0AB-FF92-FCE7BB1BE1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171F9F5-2401-FE08-F24C-3D3ECC66E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D0B3-1CCF-4F94-B8A5-2BB7D615C445}" type="datetimeFigureOut">
              <a:rPr lang="es-CL" smtClean="0"/>
              <a:t>27-08-2024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7CA7635-91D1-2D97-7439-F067C4AF1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6874DAF-895C-9D2E-4FAF-DA15AD3CD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0C8C-E9C5-441D-B658-B447D62C50B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10948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2BF832-0843-CED8-5D09-E55B90395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8F9FC87-583C-BD15-E914-A20EA95593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3671F94-830F-78AD-C8D3-D10FABB4F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D0B3-1CCF-4F94-B8A5-2BB7D615C445}" type="datetimeFigureOut">
              <a:rPr lang="es-CL" smtClean="0"/>
              <a:t>27-08-2024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CB8CF5A-3402-2F04-376C-842FCCF03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473D1E8-C428-CDF0-ADC7-C2BE882B8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0C8C-E9C5-441D-B658-B447D62C50B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8384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5D3D13-F406-F44D-8525-A5B3843EF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7E7F9D4-912B-1B6B-2D32-7DC1E9B719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4AD2789-B512-D0D3-5AC4-B0F5E44E8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D0B3-1CCF-4F94-B8A5-2BB7D615C445}" type="datetimeFigureOut">
              <a:rPr lang="es-CL" smtClean="0"/>
              <a:t>27-08-2024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04A3FE8-8375-E3C7-6D70-D8A962727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D29D740-5069-E5B9-B8BC-9CE7517BC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0C8C-E9C5-441D-B658-B447D62C50B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65058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C0CBED-209C-6C85-85B0-695001474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E97C5A6-4717-9C56-013C-27E81EC78C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3B1AD51-85ED-8690-B1CD-C32F8AAF22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FECD825-3912-6E72-BD88-90E0726E4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D0B3-1CCF-4F94-B8A5-2BB7D615C445}" type="datetimeFigureOut">
              <a:rPr lang="es-CL" smtClean="0"/>
              <a:t>27-08-2024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6CF516C-DFC5-8EA9-32C0-072EC16C8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873C0D3-4C8C-915E-A175-54182FAD9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0C8C-E9C5-441D-B658-B447D62C50B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55017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97C085-CBDA-8A3B-4897-DC6648F23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FD45391-8C12-4469-1986-84F5CB417B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21EAB8D-E189-887D-FFCE-D8B7163D43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DEF86AF-D5F8-3FE8-D32E-06C4A6C970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5A22729-8ED2-3C68-369B-52747BD5A2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C93AA7B-ADEB-21E1-D02C-493B9F50A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D0B3-1CCF-4F94-B8A5-2BB7D615C445}" type="datetimeFigureOut">
              <a:rPr lang="es-CL" smtClean="0"/>
              <a:t>27-08-2024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F2C2A75-59BB-875A-C329-1A2F54B31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96F60C0-55D9-DB4B-54D6-CF25CA57F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0C8C-E9C5-441D-B658-B447D62C50B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05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2C6BF4-0BD9-C595-3D6C-6AEB75318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E5B2346-656A-7CAA-AF02-12CB5F7AE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D0B3-1CCF-4F94-B8A5-2BB7D615C445}" type="datetimeFigureOut">
              <a:rPr lang="es-CL" smtClean="0"/>
              <a:t>27-08-2024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D39FF18-FF6C-5C93-7837-E95D190A9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BC1FCB6-FC08-13AF-42AA-0F2C20DB2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0C8C-E9C5-441D-B658-B447D62C50B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28128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65B320B-72AA-36FD-A043-0FFCB23AA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D0B3-1CCF-4F94-B8A5-2BB7D615C445}" type="datetimeFigureOut">
              <a:rPr lang="es-CL" smtClean="0"/>
              <a:t>27-08-2024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D60245B-9256-05D1-1187-00145CF01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329915B-0E74-D785-DC08-C0F1E55B0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0C8C-E9C5-441D-B658-B447D62C50B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57528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EA9FBF-5C3F-B65F-BAEF-21D9ABE06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6B1603-940C-16B2-53B3-F74929C69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3EB066F-9521-26BE-2D1A-134DC8EC79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1622B82-0ED6-20E1-F1C2-671549881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D0B3-1CCF-4F94-B8A5-2BB7D615C445}" type="datetimeFigureOut">
              <a:rPr lang="es-CL" smtClean="0"/>
              <a:t>27-08-2024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2D4856F-F7D9-4418-34F0-787F75A02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1173873-2255-F655-5ACA-59ED29A9B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0C8C-E9C5-441D-B658-B447D62C50B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47908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08009D-08AA-43A1-1DAC-96DF00695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31CBC9A-642A-D0D4-DF15-453E6595E7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8CBA7B7-9E22-E805-5217-D843639274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87A2654-C019-1A76-C2C4-38FBD6446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D0B3-1CCF-4F94-B8A5-2BB7D615C445}" type="datetimeFigureOut">
              <a:rPr lang="es-CL" smtClean="0"/>
              <a:t>27-08-2024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18BAF3A-4496-0165-1CAB-15945002A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2D0977D-1302-D17F-3570-79BC2B9DD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0C8C-E9C5-441D-B658-B447D62C50B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2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5773A5C-9CAF-A494-D78C-CA8EEB26D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5A82B50-2EAD-E267-EBA4-D22CCF0844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144BD25-481C-75CF-1B31-6AC73B97C4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8D0B3-1CCF-4F94-B8A5-2BB7D615C445}" type="datetimeFigureOut">
              <a:rPr lang="es-CL" smtClean="0"/>
              <a:t>27-08-2024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2A1C798-5C3E-F122-01C1-8175E4D323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FC1EE3-F470-57B2-0576-7F1B09488B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80C8C-E9C5-441D-B658-B447D62C50B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6067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9YsJTfT6H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TALLER 10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Conozco la técnica del fotomontaje</a:t>
            </a:r>
          </a:p>
          <a:p>
            <a:r>
              <a:rPr lang="es-CL" dirty="0"/>
              <a:t>26-08-2024</a:t>
            </a:r>
          </a:p>
          <a:p>
            <a:r>
              <a:rPr lang="es-CL" dirty="0"/>
              <a:t>5°básico</a:t>
            </a:r>
          </a:p>
        </p:txBody>
      </p:sp>
    </p:spTree>
    <p:extLst>
      <p:ext uri="{BB962C8B-B14F-4D97-AF65-F5344CB8AC3E}">
        <p14:creationId xmlns:p14="http://schemas.microsoft.com/office/powerpoint/2010/main" val="3527047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/>
              <a:t>¿Qué es el fotomontaje?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05748"/>
            <a:ext cx="10515600" cy="4831766"/>
          </a:xfrm>
        </p:spPr>
        <p:txBody>
          <a:bodyPr/>
          <a:lstStyle/>
          <a:p>
            <a:r>
              <a:rPr lang="es-CL" dirty="0"/>
              <a:t>Escribe con tus palabras qué crees que es el fotomontaje.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/>
              <a:t>Veamos la siguiente información y comparemos.</a:t>
            </a:r>
          </a:p>
          <a:p>
            <a:pPr marL="0" indent="0">
              <a:buNone/>
            </a:pPr>
            <a:r>
              <a:rPr lang="es-CL" dirty="0">
                <a:hlinkClick r:id="rId2"/>
              </a:rPr>
              <a:t>https://www.youtube.com/watch?v=H9YsJTfT6HM</a:t>
            </a:r>
            <a:r>
              <a:rPr lang="es-CL" dirty="0"/>
              <a:t> </a:t>
            </a:r>
          </a:p>
          <a:p>
            <a:pPr marL="0" indent="0">
              <a:buNone/>
            </a:pPr>
            <a:endParaRPr lang="es-CL" dirty="0"/>
          </a:p>
          <a:p>
            <a:r>
              <a:rPr lang="es-CL" dirty="0"/>
              <a:t>Haz un dibujo simulando la técnica de fotomontaje.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TRAER  PARA LA PROXIMA CLASE UNA HOJA DE BLOCK Y REVISTAS CON VARIEDAD DE IMÁGENES.</a:t>
            </a:r>
          </a:p>
        </p:txBody>
      </p:sp>
    </p:spTree>
    <p:extLst>
      <p:ext uri="{BB962C8B-B14F-4D97-AF65-F5344CB8AC3E}">
        <p14:creationId xmlns:p14="http://schemas.microsoft.com/office/powerpoint/2010/main" val="24248098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73</Words>
  <Application>Microsoft Office PowerPoint</Application>
  <PresentationFormat>Panorámica</PresentationFormat>
  <Paragraphs>13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TALLER 10</vt:lpstr>
      <vt:lpstr>¿Qué es el fotomontaje?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2</cp:revision>
  <dcterms:created xsi:type="dcterms:W3CDTF">2024-08-26T03:34:51Z</dcterms:created>
  <dcterms:modified xsi:type="dcterms:W3CDTF">2024-08-27T19:13:18Z</dcterms:modified>
</cp:coreProperties>
</file>