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095C33-4276-CA28-54E5-3E4D30E0F8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5A118CC-85ED-FCCC-BAD3-DF528159EA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656259B-A7DA-E5D0-5783-B230859AA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AF0F-B5B7-4F79-9ABC-2C8EB2D7D962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747643-F0AB-860F-3C0B-6AAF68EAA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4215F7-BA87-B4D9-7D1F-B6B8AC0DC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1998-5CD2-47FD-B841-051EB16FB98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9109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D45D38-6BE5-3898-5331-65893A32B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7858FC3-0CE6-9FCE-704A-9EF9ABFB79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D53419D-9A23-6320-6D24-2D3388BEB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AF0F-B5B7-4F79-9ABC-2C8EB2D7D962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CB712B3-2830-DBFC-7FCA-233DD285C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3E03D1-2E16-D1AA-1A63-524F0F2B8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1998-5CD2-47FD-B841-051EB16FB98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2300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D0AA0B0-EF76-2062-C05B-CB452A999C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761C623-4BD3-12F4-A561-8F44E9DA05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70D283-E3EF-3C79-069F-8F18570D1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AF0F-B5B7-4F79-9ABC-2C8EB2D7D962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27083E4-724F-B9AC-B573-E2F6B3829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7D3C3C-FF95-CF33-C806-CF93C3C11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1998-5CD2-47FD-B841-051EB16FB98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1200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AFA15E-33FE-46B9-C84D-9E5729E79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D26233A-105C-EF27-C646-3607D5EC4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D42908-9AE9-DFD0-B440-6BE0E764F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AF0F-B5B7-4F79-9ABC-2C8EB2D7D962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B6B757-A818-EB19-0D84-F7FE6F2A9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0615BA-E229-640A-8F5D-AC120E697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1998-5CD2-47FD-B841-051EB16FB98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1289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57B085-6C24-FBA6-C9DA-6C07F746D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3FBE269-68D4-6FBD-1EB3-C769C4951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E970B48-0419-77D0-CBBD-28A2377E1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AF0F-B5B7-4F79-9ABC-2C8EB2D7D962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279FC5-BF89-FFA0-5BB5-2725D73F8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E7CBC4C-0D13-8BEB-2FE2-CBC660A1B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1998-5CD2-47FD-B841-051EB16FB98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1323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04E1F1-F674-71D4-43C7-CA6F3F22A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F139BA9-E036-4EF6-B5A5-C08795DC8D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28149EF-5525-5872-B180-C7AFFB0043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977808F-7398-C901-5186-EA88A2A18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AF0F-B5B7-4F79-9ABC-2C8EB2D7D962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EC23C08-96B9-6299-B3F2-9C8EC9EEA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EA061B7-4526-2FFC-7F42-9C0F4578D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1998-5CD2-47FD-B841-051EB16FB98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3520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0CAADA-5DB4-31A8-78B9-DD53570AB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654E82-9A17-1A33-3EA4-775947D1E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801A1EC-F0DD-A625-00CE-D377131907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1217A95-F605-59F0-E7B0-6BC9AE6710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6F6C19F-A5FB-749E-D7A4-FD7FE9A607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CD1C0BB-0C50-D8BB-D6BD-D89BDBC06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AF0F-B5B7-4F79-9ABC-2C8EB2D7D962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2EB246C-B5A8-002B-2D26-3E0F8D0AD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91118B5-E78C-20E1-5776-6DA09ED13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1998-5CD2-47FD-B841-051EB16FB98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1086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7D97CF-B85B-E8CA-4F61-25E8B242F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A12C8FC-E3FE-00BE-FBEA-BE1B46B69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AF0F-B5B7-4F79-9ABC-2C8EB2D7D962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8C0A34B-69D1-B478-0020-B611BD1A8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9274D04-35D7-8080-E7C2-F1948716B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1998-5CD2-47FD-B841-051EB16FB98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6881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E1009C4-9149-84DC-2E8E-7684EFFB7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AF0F-B5B7-4F79-9ABC-2C8EB2D7D962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203AFCB-3034-A6B3-7D85-33EA7F2AF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4CC83C0-DA5B-CFC5-2A5A-F60CFFC5F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1998-5CD2-47FD-B841-051EB16FB98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256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3AA3A5-1A29-5F9A-9F0A-9F4AD645B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1A074D-03B7-5E84-23CB-8808D9A5B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25CA987-E6B7-F696-821D-D6C6761C29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DBE443C-3B80-531C-81C0-640FC078C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AF0F-B5B7-4F79-9ABC-2C8EB2D7D962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6CD7BCD-41A4-0E89-6110-1357558C7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DAAB09D-D45A-B8BA-0F69-B90F70AFA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1998-5CD2-47FD-B841-051EB16FB98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3317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4848FE-BD77-EC71-5B8F-94AA98CE9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F34D3F9-DD65-913C-C13A-70D73BD1D5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3AB0C6D-8D2B-1ACE-39A5-23F354D292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14EE140-EE2E-F03D-EB2A-FB0FE6C02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AF0F-B5B7-4F79-9ABC-2C8EB2D7D962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CF93D23-D566-034A-20DD-D8EE1DD09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0086A69-414A-5EDC-A609-D7C0D1450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1998-5CD2-47FD-B841-051EB16FB98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0652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98A10AB-0A3B-5B9D-6098-7964B5F6D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64F912-A5C8-C8D3-5C39-9C7B910532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776231-0DE2-8D7D-D0E3-FE75D2F0DD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2AF0F-B5B7-4F79-9ABC-2C8EB2D7D962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5607FE-ED90-ADB5-A276-B29C4773C8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E49C63-7D21-0EFC-8B32-C90DA620BB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31998-5CD2-47FD-B841-051EB16FB98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7415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11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Creo una obra de fotomontaje</a:t>
            </a:r>
          </a:p>
          <a:p>
            <a:r>
              <a:rPr lang="es-CL"/>
              <a:t>02-09-2024</a:t>
            </a:r>
            <a:endParaRPr lang="es-CL" dirty="0"/>
          </a:p>
          <a:p>
            <a:r>
              <a:rPr lang="es-CL" dirty="0"/>
              <a:t>5° básico</a:t>
            </a:r>
          </a:p>
        </p:txBody>
      </p:sp>
    </p:spTree>
    <p:extLst>
      <p:ext uri="{BB962C8B-B14F-4D97-AF65-F5344CB8AC3E}">
        <p14:creationId xmlns:p14="http://schemas.microsoft.com/office/powerpoint/2010/main" val="1862687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Vamos a crear una obra utilizando la técnica del fotomontaje.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Recorta imágenes de las revistas que debías traer y crea tu propia obra, recuerda que debes ir superponiendo </a:t>
            </a:r>
            <a:r>
              <a:rPr lang="es-CL"/>
              <a:t>las imágenes.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912089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Office PowerPoint</Application>
  <PresentationFormat>Panorámica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11</vt:lpstr>
      <vt:lpstr>Vamos a crear una obra utilizando la técnica del fotomontaje.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2024-09-02T02:49:45Z</dcterms:created>
  <dcterms:modified xsi:type="dcterms:W3CDTF">2024-09-02T17:08:00Z</dcterms:modified>
</cp:coreProperties>
</file>