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9E36-9C81-EFCE-1617-34CB30B85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958C54-9C67-7979-32B6-654EFF063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72D5ED-2771-9FA2-D1F0-5E68340F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73F5CC-E117-FE69-A9CF-04A6A0A39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C839E7-455D-352D-FE7F-859411A8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239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82E2D-4E8E-928E-F583-B4D90D34A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F3802F-AD8B-E07E-5738-05AC88752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F16D4-642A-25FE-EA81-3B9AC6DC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52026E-3EB0-77EA-F844-D8321D48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AD167D-562F-9073-9533-B88DA909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26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58A520-5644-D6E6-3C7C-432D006E7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3D3E5E-835A-22B3-46D9-CC92FCAD7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43464E-329C-9E83-2521-3D9B17D97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97BE42-C42A-469A-535F-568A976F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379C1E-8DBB-2909-496D-9C15567F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018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A25D5-2CCE-6453-A9E7-9CE1FCA4F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9873AF-1D07-B9FC-2064-0F2DD0E4C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49A41F-A436-57C1-D72C-2ED33CEB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F358F6-9D61-7FEF-0545-609E528F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783671-4804-A83E-BD99-AB551663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316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6E332-0F8B-C385-C4A8-AA62C413D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D6700D-53FE-E271-1D20-85F1703CA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6BA51A-723E-32E8-F3C0-A6058213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1D534-3FB4-3DF9-BD4C-DCDC712F4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0615BA-6465-E19F-F211-77534758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603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84246-212D-EE6B-3FFF-CB0242ED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879489-EFDC-B0CA-62A4-A686ED5E3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83197-5E94-A700-EBFA-83B5184D9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A97899-F0D9-524C-6D93-EF220E73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FEC930-18CC-C6A3-1073-8A6A6C51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AC0A3C-4FE2-F1D5-FDC6-D8DB5B82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580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D1A4F-ED2F-809B-059C-79121005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32FE24-668C-D5DE-F2A0-C9613326E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7D0D2D-4F01-E954-A447-D6BF46851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359E93-2DDC-EA00-F8E1-09714A7C6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792EA44-7FFE-A327-157A-0B0CC0240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7A868E-6C6C-C95C-7956-ADB8DE5AE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6FC0BCA-127B-BAD2-54C7-865EF0FB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90186C-1D9F-6374-B15B-E8CECF1B1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510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7F1D4-DAA8-531C-BAE4-819965F02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98E6D1-FF88-A9FA-5081-BE9508ED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A0878D1-2EFF-38FF-D187-CB899349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5F1CF0-4B51-5176-E357-F7353E0E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868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1E3EAF-69A4-764D-7242-7CE103AA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27C15C-63ED-EF55-9D98-208B478A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98F245-1695-01BE-8DFC-13C410DFF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39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797A9D-10A5-7D11-CF25-5F760443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2D6C6D-BF50-D419-E084-5BD185F3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57B1F5-FBA2-A180-16E4-651E7268C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529369-268A-4D99-7B43-C150FA96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AE96BE-8A40-DF1D-F357-DC26FDEE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8EA82F-2DC5-04B9-C309-0A5890BE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852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B65D0-1365-2723-9221-90254EE4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24984E-3FCF-43BC-6B3B-2DE1888CB9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33528B-1C56-57C5-A0BF-DF6D6A21D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3BBD99-5B93-40DB-6C3C-5CA85E15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7CFDE8-2113-27A8-089F-FBBDB397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253B0F-E263-1EC3-31FB-B56D1630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889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2BB77B-392F-D369-2218-E6B46192D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DFDCFC-76E6-19A9-3C9C-782BAECEF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937B2B-2DC7-CD97-D5D7-AE26AE84F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897A5-E1EE-460F-8225-3FDB0E84E6FA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F5C68A-3F6B-56AE-A6CC-8E370E685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A0B0E-2346-9E2C-C843-E0F9BEA32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4088-D8A2-413E-AC63-821C1D2E03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67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12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Creo una obra de fotomontaje</a:t>
            </a:r>
          </a:p>
          <a:p>
            <a:r>
              <a:rPr lang="es-CL" dirty="0"/>
              <a:t>09-09-2024</a:t>
            </a:r>
          </a:p>
          <a:p>
            <a:r>
              <a:rPr lang="es-CL" dirty="0"/>
              <a:t>5° básico</a:t>
            </a:r>
          </a:p>
        </p:txBody>
      </p:sp>
    </p:spTree>
    <p:extLst>
      <p:ext uri="{BB962C8B-B14F-4D97-AF65-F5344CB8AC3E}">
        <p14:creationId xmlns:p14="http://schemas.microsoft.com/office/powerpoint/2010/main" val="186268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Vamos a continuar con el fotomontaje.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Continúa con tu trabajo de la semana pasada, si la lo terminaste realiza otro.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Luego los expondremos en la sala de clases…</a:t>
            </a:r>
          </a:p>
          <a:p>
            <a:pPr marL="0" indent="0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/>
              <a:t>¡¡¡MANOS A LA OBRA!!!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91208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12</vt:lpstr>
      <vt:lpstr>Vamos a continuar con el fotomontaje.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2024-09-09T02:04:21Z</dcterms:created>
  <dcterms:modified xsi:type="dcterms:W3CDTF">2024-09-11T17:40:11Z</dcterms:modified>
</cp:coreProperties>
</file>