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CA9E36-9C81-EFCE-1617-34CB30B85F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D958C54-9C67-7979-32B6-654EFF063C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72D5ED-2771-9FA2-D1F0-5E68340F7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97A5-E1EE-460F-8225-3FDB0E84E6FA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73F5CC-E117-FE69-A9CF-04A6A0A39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C839E7-455D-352D-FE7F-859411A8C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4088-D8A2-413E-AC63-821C1D2E03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2391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B82E2D-4E8E-928E-F583-B4D90D34A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DF3802F-AD8B-E07E-5738-05AC887521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AF16D4-642A-25FE-EA81-3B9AC6DC0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97A5-E1EE-460F-8225-3FDB0E84E6FA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52026E-3EB0-77EA-F844-D8321D48D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AD167D-562F-9073-9533-B88DA9090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4088-D8A2-413E-AC63-821C1D2E03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3260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658A520-5644-D6E6-3C7C-432D006E77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13D3E5E-835A-22B3-46D9-CC92FCAD72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43464E-329C-9E83-2521-3D9B17D97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97A5-E1EE-460F-8225-3FDB0E84E6FA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97BE42-C42A-469A-535F-568A976FC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A379C1E-8DBB-2909-496D-9C15567F6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4088-D8A2-413E-AC63-821C1D2E03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0180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7A25D5-2CCE-6453-A9E7-9CE1FCA4F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9873AF-1D07-B9FC-2064-0F2DD0E4C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C49A41F-A436-57C1-D72C-2ED33CEBB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97A5-E1EE-460F-8225-3FDB0E84E6FA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F358F6-9D61-7FEF-0545-609E528F7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783671-4804-A83E-BD99-AB551663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4088-D8A2-413E-AC63-821C1D2E03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3163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56E332-0F8B-C385-C4A8-AA62C413D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ED6700D-53FE-E271-1D20-85F1703CAD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6BA51A-723E-32E8-F3C0-A60582133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97A5-E1EE-460F-8225-3FDB0E84E6FA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781D534-3FB4-3DF9-BD4C-DCDC712F4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0615BA-6465-E19F-F211-77534758A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4088-D8A2-413E-AC63-821C1D2E03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6036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E84246-212D-EE6B-3FFF-CB0242ED4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879489-EFDC-B0CA-62A4-A686ED5E32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0A83197-5E94-A700-EBFA-83B5184D92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CA97899-F0D9-524C-6D93-EF220E73A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97A5-E1EE-460F-8225-3FDB0E84E6FA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DFEC930-18CC-C6A3-1073-8A6A6C514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7AC0A3C-4FE2-F1D5-FDC6-D8DB5B821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4088-D8A2-413E-AC63-821C1D2E03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5804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7D1A4F-ED2F-809B-059C-791210051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D32FE24-668C-D5DE-F2A0-C9613326E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E7D0D2D-4F01-E954-A447-D6BF468515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359E93-2DDC-EA00-F8E1-09714A7C6E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792EA44-7FFE-A327-157A-0B0CC0240D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07A868E-6C6C-C95C-7956-ADB8DE5AE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97A5-E1EE-460F-8225-3FDB0E84E6FA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6FC0BCA-127B-BAD2-54C7-865EF0FBC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D90186C-1D9F-6374-B15B-E8CECF1B1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4088-D8A2-413E-AC63-821C1D2E03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5104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77F1D4-DAA8-531C-BAE4-819965F02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598E6D1-FF88-A9FA-5081-BE9508EDB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97A5-E1EE-460F-8225-3FDB0E84E6FA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A0878D1-2EFF-38FF-D187-CB8993491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65F1CF0-4B51-5176-E357-F7353E0EE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4088-D8A2-413E-AC63-821C1D2E03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8682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01E3EAF-69A4-764D-7242-7CE103AA5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97A5-E1EE-460F-8225-3FDB0E84E6FA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827C15C-63ED-EF55-9D98-208B478AB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D98F245-1695-01BE-8DFC-13C410DFF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4088-D8A2-413E-AC63-821C1D2E03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394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797A9D-10A5-7D11-CF25-5F7604438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2D6C6D-BF50-D419-E084-5BD185F30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057B1F5-FBA2-A180-16E4-651E7268C2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C529369-268A-4D99-7B43-C150FA969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97A5-E1EE-460F-8225-3FDB0E84E6FA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AAE96BE-8A40-DF1D-F357-DC26FDEE8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B8EA82F-2DC5-04B9-C309-0A5890BE1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4088-D8A2-413E-AC63-821C1D2E03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8529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6B65D0-1365-2723-9221-90254EE41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E24984E-3FCF-43BC-6B3B-2DE1888CB9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833528B-1C56-57C5-A0BF-DF6D6A21D7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D3BBD99-5B93-40DB-6C3C-5CA85E150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97A5-E1EE-460F-8225-3FDB0E84E6FA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77CFDE8-2113-27A8-089F-FBBDB397D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9253B0F-E263-1EC3-31FB-B56D16309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4088-D8A2-413E-AC63-821C1D2E03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8892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B2BB77B-392F-D369-2218-E6B46192D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9DFDCFC-76E6-19A9-3C9C-782BAECEF8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937B2B-2DC7-CD97-D5D7-AE26AE84F7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897A5-E1EE-460F-8225-3FDB0E84E6FA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BF5C68A-3F6B-56AE-A6CC-8E370E6856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4DA0B0E-2346-9E2C-C843-E0F9BEA326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F4088-D8A2-413E-AC63-821C1D2E03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4673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12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Creo una obra de fotomontaje</a:t>
            </a:r>
          </a:p>
          <a:p>
            <a:r>
              <a:rPr lang="es-CL" dirty="0"/>
              <a:t>09-09-2024</a:t>
            </a:r>
          </a:p>
          <a:p>
            <a:r>
              <a:rPr lang="es-CL" dirty="0"/>
              <a:t>5° básico</a:t>
            </a:r>
          </a:p>
        </p:txBody>
      </p:sp>
    </p:spTree>
    <p:extLst>
      <p:ext uri="{BB962C8B-B14F-4D97-AF65-F5344CB8AC3E}">
        <p14:creationId xmlns:p14="http://schemas.microsoft.com/office/powerpoint/2010/main" val="1862687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Vamos a continuar con el fotomontaje.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Continúa con tu trabajo de la semana pasada, si la lo terminaste realiza otro.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Luego los expondremos en la sala de clases…</a:t>
            </a:r>
          </a:p>
          <a:p>
            <a:pPr marL="0" indent="0">
              <a:buNone/>
            </a:pPr>
            <a:endParaRPr lang="es-CL" dirty="0"/>
          </a:p>
          <a:p>
            <a:pPr marL="0" indent="0" algn="ctr">
              <a:buNone/>
            </a:pPr>
            <a:r>
              <a:rPr lang="es-CL"/>
              <a:t>¡¡¡MANOS A LA OBRA!!!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912089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49</Words>
  <Application>Microsoft Office PowerPoint</Application>
  <PresentationFormat>Panorámica</PresentationFormat>
  <Paragraphs>10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12</vt:lpstr>
      <vt:lpstr>Vamos a continuar con el fotomontaje.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2024-09-09T02:04:21Z</dcterms:created>
  <dcterms:modified xsi:type="dcterms:W3CDTF">2024-09-11T17:40:11Z</dcterms:modified>
</cp:coreProperties>
</file>