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D202FD-E004-E01C-13B6-F26FBBC22D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1CEC54-5C90-0157-58E6-22E875AB8A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D754B9-1821-0FB2-9B6C-532C885F7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D106-AC3B-45D5-97D8-9EF4C1D97533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850A75-7C72-54B4-30E2-1B44401D7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E20FAA-108E-2335-B954-D3C421742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A7B0-6D2E-483D-A4B6-1AD67FA3408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0940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090308-FB83-0B37-7EF3-118090C13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09F2685-0194-51E0-05FD-E5D9913917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D6AEB0-330F-D6A1-5EAF-4B6CBCF4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D106-AC3B-45D5-97D8-9EF4C1D97533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C0378B-C4D2-BAE2-C635-0A15AE0CF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DB19DE-FCAB-6F23-FB32-183660B95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A7B0-6D2E-483D-A4B6-1AD67FA3408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4292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DD9EBA5-9ECF-BD04-D0BB-8BAE8FA0DC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B4BA135-7014-9771-1D73-A1DC4ABDB7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51591F-1DBB-2BEA-FC72-B4E890429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D106-AC3B-45D5-97D8-9EF4C1D97533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812A36-B885-F3AD-A622-B3529D15B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08F9CE-F3ED-D558-2463-EDEDB7B64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A7B0-6D2E-483D-A4B6-1AD67FA3408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6446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F0E5A9-F66B-B34E-5F89-D8760643B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2E9F08-BDA9-204E-4F27-D54A2FE2A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B2425E-7619-6FFF-97B1-97477771C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D106-AC3B-45D5-97D8-9EF4C1D97533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97D277-4F0D-B852-ED98-E8A6944F3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8D5A6C-A04C-5D10-9606-A930BA071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A7B0-6D2E-483D-A4B6-1AD67FA3408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6208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E91408-393A-28FF-72CE-94C51166D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F603A91-1537-358F-36B6-3224B7BA3F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1D36A4-8B5C-ECE8-EC97-03D6B7E3D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D106-AC3B-45D5-97D8-9EF4C1D97533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6719A9-1C3D-F1BF-E4FD-70A33A4EF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CD6CFE-B648-AD37-04E3-0311B46AF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A7B0-6D2E-483D-A4B6-1AD67FA3408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4695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6E7130-9E96-B09D-3DFB-2E18EDFB8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4EDFA1-5D94-91B4-EAB2-D8EC84A938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D886C04-5959-1635-B954-04BB491CD5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34CE0E3-42D2-B5A4-D185-A40D0DE9C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D106-AC3B-45D5-97D8-9EF4C1D97533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F866E8-5866-D957-5E35-05833A660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913A4FB-B906-B9F0-6229-AA05E4D49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A7B0-6D2E-483D-A4B6-1AD67FA3408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4225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7A773F-E1B0-F906-7DEE-F7EF78146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21CA9A3-4316-9B4C-CFEB-E354F71DB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A3E851F-7567-9450-98C4-C36DA94124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4969C81-D642-0CE2-409D-4CF33B9AA0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9EFFCE9-1FFB-F9B1-43B3-2524E988C7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E3B747B-28B9-52CE-8ABC-EE98DF54E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D106-AC3B-45D5-97D8-9EF4C1D97533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E10DADA-BAFF-332E-2E97-43632F8B4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AEA206B-B900-AB75-182D-FD07F757A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A7B0-6D2E-483D-A4B6-1AD67FA3408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726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EE935A-9DDF-ABC2-FB07-8B8847D60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9D15A90-3BF4-8841-C77D-F28FCFDEA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D106-AC3B-45D5-97D8-9EF4C1D97533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AC9F9F7-CE52-E88B-E0E2-9A64C9E82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01578D-575F-45C4-B0F6-459C8F6FF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A7B0-6D2E-483D-A4B6-1AD67FA3408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107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980ED26-EEF8-BFF1-34B1-294719E6A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D106-AC3B-45D5-97D8-9EF4C1D97533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1C2C890-E620-7031-3EB2-C671F4B01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74D0706-7EE1-3537-EFC9-88B575025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A7B0-6D2E-483D-A4B6-1AD67FA3408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6637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8E2F5B-74DC-D62F-0DF6-17A80A798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E6F1B0-1F5F-D56E-F73C-946F1DD54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2B527F6-5DEF-4ED6-0F92-EDA41AB3AB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88C2CA9-1804-9222-2FDD-13F9E41EB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D106-AC3B-45D5-97D8-9EF4C1D97533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4E92E9B-3F52-8657-22B2-26137BB55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3FB41F0-19F4-A8BA-1168-847B43B54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A7B0-6D2E-483D-A4B6-1AD67FA3408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0850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1447FB-8FB3-F24F-F385-2A268E63B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F221B14-E78C-7524-BDBA-625DB7C79F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B334FCB-B008-6DFA-9E26-A3A9C5DC59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7526EE-7EED-08B1-7C35-1E6741132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D106-AC3B-45D5-97D8-9EF4C1D97533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22863C-C788-E20F-E546-BF6FA72F3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7AF0DD6-CCF5-C060-AB6B-08A000123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A7B0-6D2E-483D-A4B6-1AD67FA3408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9744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D81924F-E13C-C925-1B1D-220EA6D4F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9DED8F4-92DC-66E8-5753-D449B0D67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51F297-8FB7-6021-7DA3-D76617BD8F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FD106-AC3B-45D5-97D8-9EF4C1D97533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214950-6C8C-7F01-9875-871E3F401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8DE809-610D-B623-F2AB-CE2941CDB7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BA7B0-6D2E-483D-A4B6-1AD67FA3408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7289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Iqtxtgmat4&amp;t=37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/>
              <a:t>TALLER 7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ARTE CONTEMPORANEO “POP ART”</a:t>
            </a:r>
          </a:p>
          <a:p>
            <a:r>
              <a:rPr lang="es-CL" dirty="0"/>
              <a:t>30-08-2024</a:t>
            </a:r>
          </a:p>
          <a:p>
            <a:r>
              <a:rPr lang="es-CL" dirty="0"/>
              <a:t>6° BÁSICO</a:t>
            </a:r>
          </a:p>
        </p:txBody>
      </p:sp>
    </p:spTree>
    <p:extLst>
      <p:ext uri="{BB962C8B-B14F-4D97-AF65-F5344CB8AC3E}">
        <p14:creationId xmlns:p14="http://schemas.microsoft.com/office/powerpoint/2010/main" val="2441612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¿Qué es el Pop Art?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Contesta según lo que tú creas.</a:t>
            </a:r>
          </a:p>
          <a:p>
            <a:endParaRPr lang="es-CL" dirty="0"/>
          </a:p>
          <a:p>
            <a:r>
              <a:rPr lang="es-CL" dirty="0"/>
              <a:t>Ahora veremos el siguiente video: </a:t>
            </a:r>
            <a:r>
              <a:rPr lang="es-CL" dirty="0">
                <a:hlinkClick r:id="rId2"/>
              </a:rPr>
              <a:t>https://www.youtube.com/watch?v=bIqtxtgmat4&amp;t=37s</a:t>
            </a:r>
            <a:r>
              <a:rPr lang="es-CL" dirty="0"/>
              <a:t> </a:t>
            </a:r>
          </a:p>
          <a:p>
            <a:endParaRPr lang="es-CL" dirty="0"/>
          </a:p>
          <a:p>
            <a:r>
              <a:rPr lang="es-CL" dirty="0"/>
              <a:t>Ahora vuelve a escribir la respuesta con la información vista.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>
                <a:solidFill>
                  <a:srgbClr val="FF0000"/>
                </a:solidFill>
              </a:rPr>
              <a:t>PRÓXIMA CLASE TRAER LAPICES DE CERA O SCRIPTO Y UNA HOJA DE BLOCK.</a:t>
            </a:r>
          </a:p>
        </p:txBody>
      </p:sp>
    </p:spTree>
    <p:extLst>
      <p:ext uri="{BB962C8B-B14F-4D97-AF65-F5344CB8AC3E}">
        <p14:creationId xmlns:p14="http://schemas.microsoft.com/office/powerpoint/2010/main" val="42924463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Panorámica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7</vt:lpstr>
      <vt:lpstr>¿Qué es el Pop Art?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2024-08-29T18:51:35Z</dcterms:created>
  <dcterms:modified xsi:type="dcterms:W3CDTF">2024-09-02T17:05:00Z</dcterms:modified>
</cp:coreProperties>
</file>