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202FD-E004-E01C-13B6-F26FBBC22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1CEC54-5C90-0157-58E6-22E875AB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754B9-1821-0FB2-9B6C-532C885F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850A75-7C72-54B4-30E2-1B44401D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20FAA-108E-2335-B954-D3C42174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94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90308-FB83-0B37-7EF3-118090C1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9F2685-0194-51E0-05FD-E5D991391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D6AEB0-330F-D6A1-5EAF-4B6CBCF4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C0378B-C4D2-BAE2-C635-0A15AE0C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DB19DE-FCAB-6F23-FB32-183660B9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29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D9EBA5-9ECF-BD04-D0BB-8BAE8FA0D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4BA135-7014-9771-1D73-A1DC4ABDB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1591F-1DBB-2BEA-FC72-B4E89042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812A36-B885-F3AD-A622-B3529D15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8F9CE-F3ED-D558-2463-EDEDB7B6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44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0E5A9-F66B-B34E-5F89-D8760643B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E9F08-BDA9-204E-4F27-D54A2FE2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B2425E-7619-6FFF-97B1-97477771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97D277-4F0D-B852-ED98-E8A6944F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D5A6C-A04C-5D10-9606-A930BA07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20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91408-393A-28FF-72CE-94C51166D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603A91-1537-358F-36B6-3224B7BA3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1D36A4-8B5C-ECE8-EC97-03D6B7E3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719A9-1C3D-F1BF-E4FD-70A33A4E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CD6CFE-B648-AD37-04E3-0311B46A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69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E7130-9E96-B09D-3DFB-2E18EDFB8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EDFA1-5D94-91B4-EAB2-D8EC84A93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886C04-5959-1635-B954-04BB491CD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4CE0E3-42D2-B5A4-D185-A40D0DE9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F866E8-5866-D957-5E35-05833A66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13A4FB-B906-B9F0-6229-AA05E4D4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22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A773F-E1B0-F906-7DEE-F7EF78146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1CA9A3-4316-9B4C-CFEB-E354F71DB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3E851F-7567-9450-98C4-C36DA9412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969C81-D642-0CE2-409D-4CF33B9AA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EFFCE9-1FFB-F9B1-43B3-2524E988C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3B747B-28B9-52CE-8ABC-EE98DF54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10DADA-BAFF-332E-2E97-43632F8B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EA206B-B900-AB75-182D-FD07F757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2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E935A-9DDF-ABC2-FB07-8B8847D6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D15A90-3BF4-8841-C77D-F28FCFDE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C9F9F7-CE52-E88B-E0E2-9A64C9E8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01578D-575F-45C4-B0F6-459C8F6F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07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80ED26-EEF8-BFF1-34B1-294719E6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C2C890-E620-7031-3EB2-C671F4B0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4D0706-7EE1-3537-EFC9-88B57502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663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2F5B-74DC-D62F-0DF6-17A80A79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6F1B0-1F5F-D56E-F73C-946F1DD5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B527F6-5DEF-4ED6-0F92-EDA41AB3A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8C2CA9-1804-9222-2FDD-13F9E41E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92E9B-3F52-8657-22B2-26137BB5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FB41F0-19F4-A8BA-1168-847B43B5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085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447FB-8FB3-F24F-F385-2A268E63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21B14-E78C-7524-BDBA-625DB7C79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334FCB-B008-6DFA-9E26-A3A9C5DC5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7526EE-7EED-08B1-7C35-1E674113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22863C-C788-E20F-E546-BF6FA72F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AF0DD6-CCF5-C060-AB6B-08A00012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974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81924F-E13C-C925-1B1D-220EA6D4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ED8F4-92DC-66E8-5753-D449B0D67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51F297-8FB7-6021-7DA3-D76617BD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D106-AC3B-45D5-97D8-9EF4C1D9753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214950-6C8C-7F01-9875-871E3F401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DE809-610D-B623-F2AB-CE2941C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A7B0-6D2E-483D-A4B6-1AD67FA340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28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Iqtxtgmat4&amp;t=37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TALLER 7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ARTE CONTEMPORANEO “POP ART”</a:t>
            </a:r>
          </a:p>
          <a:p>
            <a:r>
              <a:rPr lang="es-CL" dirty="0"/>
              <a:t>30-08-2024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244161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es el Pop Art?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Contesta según lo que tú creas.</a:t>
            </a:r>
          </a:p>
          <a:p>
            <a:endParaRPr lang="es-CL" dirty="0"/>
          </a:p>
          <a:p>
            <a:r>
              <a:rPr lang="es-CL" dirty="0"/>
              <a:t>Ahora veremos el siguiente video: </a:t>
            </a:r>
            <a:r>
              <a:rPr lang="es-CL" dirty="0">
                <a:hlinkClick r:id="rId2"/>
              </a:rPr>
              <a:t>https://www.youtube.com/watch?v=bIqtxtgmat4&amp;t=37s</a:t>
            </a:r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Ahora vuelve a escribir la respuesta con la información vista.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rgbClr val="FF0000"/>
                </a:solidFill>
              </a:rPr>
              <a:t>PRÓXIMA CLASE TRAER LAPICES DE CERA O SCRIPTO Y UNA HOJA DE BLOCK.</a:t>
            </a:r>
          </a:p>
        </p:txBody>
      </p:sp>
    </p:spTree>
    <p:extLst>
      <p:ext uri="{BB962C8B-B14F-4D97-AF65-F5344CB8AC3E}">
        <p14:creationId xmlns:p14="http://schemas.microsoft.com/office/powerpoint/2010/main" val="4292446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7</vt:lpstr>
      <vt:lpstr>¿Qué es el Pop Art?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2024-08-29T18:51:35Z</dcterms:created>
  <dcterms:modified xsi:type="dcterms:W3CDTF">2024-09-02T17:05:00Z</dcterms:modified>
</cp:coreProperties>
</file>