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F5F41-D507-ACB0-C14C-CCECB1B99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1746FFC-A78C-2E71-3C87-E5E8DC8D8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5AF4CC-4013-D71C-9B44-95B71D860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472A-449C-4389-91F8-F97FAC37E359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EB8BFC-F454-F334-1147-287FC2DB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268CB9-B138-F436-5624-B79FCE48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105D-9F08-431E-9282-79F3A33F7C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01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BF93A8-FE82-7180-B69A-C13FD3E46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BBBF97-4CFB-A51A-64E7-8D4D7E0F3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4F8136-AEFC-E003-5434-6C86B878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472A-449C-4389-91F8-F97FAC37E359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FB49-84DF-1658-4490-14A6E2A75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EA6C81-05B8-0698-65BF-4B8477B8E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105D-9F08-431E-9282-79F3A33F7C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099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CA86E4-C010-1631-B377-EE456FDE8C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40A919-0570-4ED4-858D-F690EE4F1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D731B4-81EE-C7FB-8CDF-913B17A1A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472A-449C-4389-91F8-F97FAC37E359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E865A3-5A0A-6F7E-54C4-C48A45CA5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916663-3276-C8E8-93E9-7D375BF3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105D-9F08-431E-9282-79F3A33F7C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079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70E55D-F5A7-900A-A030-0133DF86F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7E3B4D-E26E-11F6-A418-E9B685BB2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839C79-D3EE-9000-C130-8A6984B66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472A-449C-4389-91F8-F97FAC37E359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A71FE4-555A-CA77-0390-C1B48DD9A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671709-A6FE-6150-7E3E-A86091275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105D-9F08-431E-9282-79F3A33F7C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2927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DF8E34-DFF6-90CC-2A68-6B46A9F29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529717-6B6A-1210-44C9-EC0627BD7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1FA687-F515-2607-F470-35A55FA39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472A-449C-4389-91F8-F97FAC37E359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6038CF-8B4F-4772-8325-E5290A10C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B9005A-C0D4-DC77-E972-262C70F0E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105D-9F08-431E-9282-79F3A33F7C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8876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71BB9-D8A5-C89B-6763-B877A4966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4EEB34-76C3-2D1C-90ED-983702F8F0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825206-76F3-EFB2-D1F8-527ED9EE7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55CD58-7760-3577-4B3A-0F970677E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472A-449C-4389-91F8-F97FAC37E359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58ED9E-443B-32E8-BA17-B9DFAD698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A884E9-AC83-F70F-9662-6B4ACA236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105D-9F08-431E-9282-79F3A33F7C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477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4E8B9D-A452-9F62-78B0-6EB029443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94EDAC-A425-1F5F-3DBF-CA33707C4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3AC5D3-173A-6EDD-44B6-424D9C3CF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C76BA4C-FCA5-5783-2314-8849486CCD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2FDB34C-DBCC-6F1C-DA2C-68306A770F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BFA4A49-8964-C0BD-9BDB-4D318B01F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472A-449C-4389-91F8-F97FAC37E359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E43167A-CD91-060B-B477-D905F34C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1C2C0AE-DB5B-DC96-33BC-BA78752A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105D-9F08-431E-9282-79F3A33F7C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2027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748DDF-EF6D-29A9-5FC8-EAB8BA7F7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F1D17B8-299C-1C77-86F5-120AD3F86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472A-449C-4389-91F8-F97FAC37E359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6D0372-2208-9A9A-4F53-BBAA8DCE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9D9CCAF-36ED-473E-5709-D0CF796C5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105D-9F08-431E-9282-79F3A33F7C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162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13327A-D52C-6ABC-FD78-28D6628C1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472A-449C-4389-91F8-F97FAC37E359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310B9AB-C407-1CC0-EB6D-CDF9C402E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85934D9-AC22-EA3F-4F01-02259CC44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105D-9F08-431E-9282-79F3A33F7C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453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F83B6-31DE-0F79-2426-57B1167F8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F850E3-E75F-8C7D-9727-414E751FC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688B77-1C6C-574C-1B27-6618C8B14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D4D7B4-D9C6-637E-E034-1017F93B5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472A-449C-4389-91F8-F97FAC37E359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91E277-C00C-C5F0-E2DA-67EEFB000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1EFC67-1503-741C-23EB-0D9132E5B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105D-9F08-431E-9282-79F3A33F7C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672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8CC88B-83F8-C568-D84E-124F39EED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35570F1-65AC-BD46-EFED-9827B8E605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369E5C-C688-09D9-A17D-655025C1C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04CF5C-E127-659A-C4B3-D174D7F6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472A-449C-4389-91F8-F97FAC37E359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BADF99-5FDC-B46C-9F8E-D2558F3B5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91D736-F12F-2350-1A30-14D41E5B5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105D-9F08-431E-9282-79F3A33F7C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034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C7518D3-66D0-29CE-9994-469ABE56A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52A1D8-155A-767B-90E2-CA034CC27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F69AAA-2892-F43D-BC1A-7FD46ED04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2472A-449C-4389-91F8-F97FAC37E359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D87CEE-D215-CE78-F3B7-DAAC9CFBB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203465-7C1C-3B04-4CDA-51E3F8663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E105D-9F08-431E-9282-79F3A33F7C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132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ECCDA6-C4FA-3453-6A81-CB6B17A168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8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7F430F-1964-825B-A216-F3CBF0429C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Creando mi obra Pop art</a:t>
            </a:r>
          </a:p>
          <a:p>
            <a:r>
              <a:rPr lang="es-CL" dirty="0"/>
              <a:t>06-05-2024</a:t>
            </a:r>
          </a:p>
          <a:p>
            <a:r>
              <a:rPr lang="es-CL" dirty="0"/>
              <a:t>6°Básico</a:t>
            </a:r>
          </a:p>
        </p:txBody>
      </p:sp>
    </p:spTree>
    <p:extLst>
      <p:ext uri="{BB962C8B-B14F-4D97-AF65-F5344CB8AC3E}">
        <p14:creationId xmlns:p14="http://schemas.microsoft.com/office/powerpoint/2010/main" val="84824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184E5-1C65-0E3E-D4F9-E5A0E1410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clase pasada conocimos un poco de arte pop.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1B23ED-3063-C2C4-28F5-310D8C6EE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Ahora en tu hoja de block debes hacer tu obra y colorearla con los lápices que trajiste para trabajar.</a:t>
            </a:r>
          </a:p>
          <a:p>
            <a:endParaRPr lang="es-CL" dirty="0"/>
          </a:p>
          <a:p>
            <a:pPr marL="0" indent="0" algn="ctr">
              <a:buNone/>
            </a:pPr>
            <a:r>
              <a:rPr lang="es-CL" dirty="0"/>
              <a:t>¡¡Manos a </a:t>
            </a:r>
            <a:r>
              <a:rPr lang="es-CL"/>
              <a:t>la obra!!</a:t>
            </a:r>
          </a:p>
        </p:txBody>
      </p:sp>
    </p:spTree>
    <p:extLst>
      <p:ext uri="{BB962C8B-B14F-4D97-AF65-F5344CB8AC3E}">
        <p14:creationId xmlns:p14="http://schemas.microsoft.com/office/powerpoint/2010/main" val="33525136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8</vt:lpstr>
      <vt:lpstr>La clase pasada conocimos un poco de arte pop.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2024-09-05T19:24:46Z</dcterms:created>
  <dcterms:modified xsi:type="dcterms:W3CDTF">2024-09-05T22:52:13Z</dcterms:modified>
</cp:coreProperties>
</file>