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FA0246-DA7A-CD30-796B-A03076AC95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5636AB-CF4E-E337-95A8-42EF17BABE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CCFA16-201B-A13E-C3CD-A52632C02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32A0-2245-45B1-A8ED-B0E1B3D68DB5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588CBE-E43F-FFEE-8FBE-E982BFC22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99E964-C5C8-C784-EAF1-0C7A01FDD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36AC-E115-4D13-9B1D-E95EA4EB2D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797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C5B26C-9337-CDE3-16FD-D5E4DB1D6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7594BD-9DC5-24BF-AC1A-02C654A448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69AB72-9AB6-0603-5ED8-937E07DC0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32A0-2245-45B1-A8ED-B0E1B3D68DB5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459B85-59C3-35F0-D0B9-8FFE97AB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9F32B3-C672-1FAD-90A5-EB0CC004A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36AC-E115-4D13-9B1D-E95EA4EB2D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464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7BAC46-C287-7C01-A573-1B88DB708C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3DCD89F-9CDB-A78C-CC59-CC3E89E859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1BE5B1-C14F-6801-49DB-9C6CDC10C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32A0-2245-45B1-A8ED-B0E1B3D68DB5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1E47E2-233D-F1AB-0DA1-B08A01304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82B221-3CA3-361C-EF42-B889D0AC7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36AC-E115-4D13-9B1D-E95EA4EB2D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433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ACFA68-3914-76FF-F906-3E52210AE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D02364-39F8-9153-A000-77FF6C0A5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C33E7C-ADDB-29E7-FC0A-2B7763926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32A0-2245-45B1-A8ED-B0E1B3D68DB5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2796A0-A8E1-4312-1B7D-5DED6BA83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2C2D3D-3BE2-E971-4F2B-3CCEA3965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36AC-E115-4D13-9B1D-E95EA4EB2D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8296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E9AFF-A283-A19D-AF43-C13118EBD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7E43CC-B98C-E3AB-D47D-CE58A17C6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4A5F40-40C1-4897-E793-9C8FFB87A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32A0-2245-45B1-A8ED-B0E1B3D68DB5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980451-A335-CCF4-19AF-AFC85B8BB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C6595B-E98A-42AC-D27F-2A9E80FFC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36AC-E115-4D13-9B1D-E95EA4EB2D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921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C16A98-7975-3FA0-8876-BD08D8F93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2A92CD-7B90-6733-AADB-4161A0CC8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ACAF3BB-1FEE-74A2-43E2-02317D3E5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F62BB5-6C70-E965-8F9A-83E445CEF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32A0-2245-45B1-A8ED-B0E1B3D68DB5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84ADF2-D062-0A21-71A5-AA15A2FF2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F07BD5-5FC0-625F-E94D-65A4BDD00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36AC-E115-4D13-9B1D-E95EA4EB2D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724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303FDE-088E-8495-3DB5-A5F69BE8C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AD2CAB-7E64-3B6B-E17A-057A15A57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B7C6FC-6536-CFE3-4F6D-F7F6EC59F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5EAE5E1-9306-7097-A910-0D4BA8499B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45A2448-DB3E-7EF7-7F9D-9975D5824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51C6C37-CCBB-2705-5071-6B21F7CA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32A0-2245-45B1-A8ED-B0E1B3D68DB5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20ADE00-CED6-8CA7-B030-7EECBEFE6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3DBDE3F-DEE1-6086-6072-236250155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36AC-E115-4D13-9B1D-E95EA4EB2D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839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D372F0-7B4B-224A-C4F5-49C63DB8E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DC72C5A-5CE8-E8BD-8140-A8A5598FC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32A0-2245-45B1-A8ED-B0E1B3D68DB5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2D4B288-9849-E7E8-39C9-2954349CB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E7AA20-89FE-8DA1-1808-9F27E1DF6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36AC-E115-4D13-9B1D-E95EA4EB2D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279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237208D-0C41-15AD-5333-3BC90857D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32A0-2245-45B1-A8ED-B0E1B3D68DB5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5AC2CAC-DCE4-01A6-93F9-2057589FE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390FFC1-6E2C-1E1D-8A65-B78A0096C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36AC-E115-4D13-9B1D-E95EA4EB2D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5866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AC9558-C4B5-6481-8D55-82CA436D4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E4FB70-1006-6A89-7D4B-E9A0B3C60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ACFF7E-3606-0239-B1B3-9245FDB1E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183CDA-6285-7D16-F0C1-64102DEFA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32A0-2245-45B1-A8ED-B0E1B3D68DB5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95F35A-B43E-598E-32A8-5058F6850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756991-D790-555B-4F8B-3BC29C09D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36AC-E115-4D13-9B1D-E95EA4EB2D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855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BA9B7A-1FF0-9A8E-C4F5-393851F17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206E7D-0132-4491-97A6-121E32383E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0FA83F-804A-11AB-7EB3-6D789EB3B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D19B5A-C5A2-C88D-F901-2256649B1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32A0-2245-45B1-A8ED-B0E1B3D68DB5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CBB15E-AD60-A0DC-6DAD-B66147A3F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876DFA-DE66-AE6B-5A51-D62C13F00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36AC-E115-4D13-9B1D-E95EA4EB2D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628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341E7E8-2EAF-D092-3F79-7BF45F95A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BBF50A-4874-BD9D-8D26-CF047668F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98379D-4F38-AB59-CF59-F5C93867C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E32A0-2245-45B1-A8ED-B0E1B3D68DB5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2085F8-1CFD-E44E-0DDB-32C02BAA9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9F8C33-3F6F-1C7A-F11F-7EF470533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736AC-E115-4D13-9B1D-E95EA4EB2D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065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ECCDA6-C4FA-3453-6A81-CB6B17A168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9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7F430F-1964-825B-A216-F3CBF0429C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Creando mi obra Pop art</a:t>
            </a:r>
          </a:p>
          <a:p>
            <a:r>
              <a:rPr lang="es-CL" dirty="0"/>
              <a:t>13-09-2024</a:t>
            </a:r>
          </a:p>
          <a:p>
            <a:r>
              <a:rPr lang="es-CL" dirty="0"/>
              <a:t>6°Básico</a:t>
            </a:r>
          </a:p>
        </p:txBody>
      </p:sp>
    </p:spTree>
    <p:extLst>
      <p:ext uri="{BB962C8B-B14F-4D97-AF65-F5344CB8AC3E}">
        <p14:creationId xmlns:p14="http://schemas.microsoft.com/office/powerpoint/2010/main" val="84824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C184E5-1C65-0E3E-D4F9-E5A0E1410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La clase pasada comenzamos a realizar una obra pop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1B23ED-3063-C2C4-28F5-310D8C6EE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Continúo con tu trabajo en la hoja </a:t>
            </a:r>
            <a:r>
              <a:rPr lang="es-CL"/>
              <a:t>de block.</a:t>
            </a:r>
            <a:endParaRPr lang="es-CL" dirty="0"/>
          </a:p>
          <a:p>
            <a:endParaRPr lang="es-CL" dirty="0"/>
          </a:p>
          <a:p>
            <a:pPr marL="0" indent="0" algn="ctr">
              <a:buNone/>
            </a:pPr>
            <a:r>
              <a:rPr lang="es-CL" dirty="0"/>
              <a:t>¡¡Manos a la obra!!</a:t>
            </a:r>
          </a:p>
        </p:txBody>
      </p:sp>
    </p:spTree>
    <p:extLst>
      <p:ext uri="{BB962C8B-B14F-4D97-AF65-F5344CB8AC3E}">
        <p14:creationId xmlns:p14="http://schemas.microsoft.com/office/powerpoint/2010/main" val="33525136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9</vt:lpstr>
      <vt:lpstr>La clase pasada comenzamos a realizar una obra pop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2024-09-10T20:00:02Z</dcterms:created>
  <dcterms:modified xsi:type="dcterms:W3CDTF">2024-09-11T17:40:28Z</dcterms:modified>
</cp:coreProperties>
</file>