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46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3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79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6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93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5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06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29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464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5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3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7D4A1-D56E-4804-834F-9CDA3DB783CC}" type="datetimeFigureOut">
              <a:rPr lang="es-CL" smtClean="0"/>
              <a:t>04-09-2024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71F2023-804F-43AA-9CCE-1EEA65CD1989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91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B987D-AD11-A30B-5918-0E1207A84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34649" y="802298"/>
            <a:ext cx="6820203" cy="2541431"/>
          </a:xfrm>
        </p:spPr>
        <p:txBody>
          <a:bodyPr/>
          <a:lstStyle/>
          <a:p>
            <a:r>
              <a:rPr lang="es-CL" dirty="0"/>
              <a:t>Taller 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154672-427E-5E7B-C4C6-FF9649424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6031" y="4294497"/>
            <a:ext cx="2003394" cy="1032106"/>
          </a:xfrm>
        </p:spPr>
        <p:txBody>
          <a:bodyPr/>
          <a:lstStyle/>
          <a:p>
            <a:r>
              <a:rPr lang="es-CL" dirty="0" err="1"/>
              <a:t>I°</a:t>
            </a:r>
            <a:r>
              <a:rPr lang="es-CL" dirty="0"/>
              <a:t> medio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757D0A1-A0A5-6793-B604-D42C9C5BF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881" y="1122363"/>
            <a:ext cx="678062" cy="88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57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88E611-2171-A31F-095A-07612861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1262"/>
            <a:ext cx="10515600" cy="4812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800" dirty="0"/>
              <a:t>Con el conocimiento que tienes a lo largo de tú enseñanza, responde las siguientes preguntas:</a:t>
            </a:r>
          </a:p>
          <a:p>
            <a:pPr algn="ctr"/>
            <a:endParaRPr lang="es-CL" sz="2800" dirty="0"/>
          </a:p>
          <a:p>
            <a:pPr algn="ctr"/>
            <a:r>
              <a:rPr lang="es-CL" sz="2800" dirty="0"/>
              <a:t>¿Qué es la condición física?</a:t>
            </a:r>
          </a:p>
          <a:p>
            <a:pPr marL="0" indent="0" algn="ctr">
              <a:buNone/>
            </a:pPr>
            <a:endParaRPr lang="es-CL" sz="2800" dirty="0"/>
          </a:p>
          <a:p>
            <a:pPr algn="ctr"/>
            <a:r>
              <a:rPr lang="es-CL" sz="2800" dirty="0"/>
              <a:t>¿Para que sirve la condición física?</a:t>
            </a:r>
          </a:p>
          <a:p>
            <a:pPr algn="ctr"/>
            <a:endParaRPr lang="es-CL" sz="2800" dirty="0"/>
          </a:p>
          <a:p>
            <a:pPr algn="ctr"/>
            <a:r>
              <a:rPr lang="es-CL" sz="2800" dirty="0"/>
              <a:t>¿Cómo se mide la condición física? </a:t>
            </a:r>
          </a:p>
          <a:p>
            <a:pPr algn="ctr"/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45160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F65ED-D0FA-411C-1EE7-F4AFF3D5F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820095"/>
          </a:xfrm>
        </p:spPr>
        <p:txBody>
          <a:bodyPr/>
          <a:lstStyle/>
          <a:p>
            <a:r>
              <a:rPr lang="es-CL" dirty="0"/>
              <a:t>Investigación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8633BC-643D-4FBC-65B4-7D9AD391B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19243"/>
          </a:xfrm>
        </p:spPr>
        <p:txBody>
          <a:bodyPr>
            <a:normAutofit/>
          </a:bodyPr>
          <a:lstStyle/>
          <a:p>
            <a:pPr algn="just"/>
            <a:r>
              <a:rPr lang="es-CL" sz="2400" dirty="0"/>
              <a:t>De manera individual deberán buscar tipos de test físicos, con el objetivo de medir su condición física, especificando protocolo de ejecución, materiales que se utilizan el test y tabla de evaluación.</a:t>
            </a:r>
          </a:p>
          <a:p>
            <a:pPr algn="just"/>
            <a:r>
              <a:rPr lang="es-CL" sz="2400" dirty="0"/>
              <a:t>Luego se deberán juntar un grupo de 3 estudiantes, seleccionar al menos dos test y llevar a cabo la ejecución, con el fin de conocer la condición física individual de cada uno de ustedes, para armar una estrategia de trabajo para mejorar la condición física personal. </a:t>
            </a:r>
          </a:p>
        </p:txBody>
      </p:sp>
    </p:spTree>
    <p:extLst>
      <p:ext uri="{BB962C8B-B14F-4D97-AF65-F5344CB8AC3E}">
        <p14:creationId xmlns:p14="http://schemas.microsoft.com/office/powerpoint/2010/main" val="32977135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ED8417E-91E3-7DBD-7B34-FD13EA8305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494013"/>
              </p:ext>
            </p:extLst>
          </p:nvPr>
        </p:nvGraphicFramePr>
        <p:xfrm>
          <a:off x="1442165" y="2658935"/>
          <a:ext cx="7820660" cy="2575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585">
                  <a:extLst>
                    <a:ext uri="{9D8B030D-6E8A-4147-A177-3AD203B41FA5}">
                      <a16:colId xmlns:a16="http://schemas.microsoft.com/office/drawing/2014/main" val="769950042"/>
                    </a:ext>
                  </a:extLst>
                </a:gridCol>
                <a:gridCol w="1255395">
                  <a:extLst>
                    <a:ext uri="{9D8B030D-6E8A-4147-A177-3AD203B41FA5}">
                      <a16:colId xmlns:a16="http://schemas.microsoft.com/office/drawing/2014/main" val="1013140512"/>
                    </a:ext>
                  </a:extLst>
                </a:gridCol>
                <a:gridCol w="1758315">
                  <a:extLst>
                    <a:ext uri="{9D8B030D-6E8A-4147-A177-3AD203B41FA5}">
                      <a16:colId xmlns:a16="http://schemas.microsoft.com/office/drawing/2014/main" val="3693663157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895665585"/>
                    </a:ext>
                  </a:extLst>
                </a:gridCol>
                <a:gridCol w="2174240">
                  <a:extLst>
                    <a:ext uri="{9D8B030D-6E8A-4147-A177-3AD203B41FA5}">
                      <a16:colId xmlns:a16="http://schemas.microsoft.com/office/drawing/2014/main" val="340759631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effectLst/>
                        </a:rPr>
                        <a:t>Niveles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Sentadillas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Abdominales cortos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Jumping Jack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Abdominales panchas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7510617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effectLst/>
                        </a:rPr>
                        <a:t>Nivel 6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DBDBDB"/>
                          </a:highlight>
                        </a:rPr>
                        <a:t>50 REPS</a:t>
                      </a:r>
                      <a:endParaRPr lang="es-CL" sz="1100">
                        <a:effectLst/>
                        <a:highlight>
                          <a:srgbClr val="DBDB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DBDBDB"/>
                          </a:highlight>
                        </a:rPr>
                        <a:t>60 REPS</a:t>
                      </a:r>
                      <a:endParaRPr lang="es-CL" sz="1100">
                        <a:effectLst/>
                        <a:highlight>
                          <a:srgbClr val="DBDB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DBDBDB"/>
                          </a:highlight>
                        </a:rPr>
                        <a:t>2 minutos</a:t>
                      </a:r>
                      <a:endParaRPr lang="es-CL" sz="1100">
                        <a:effectLst/>
                        <a:highlight>
                          <a:srgbClr val="DBDB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DBDBDB"/>
                          </a:highlight>
                        </a:rPr>
                        <a:t>60 SEGUNDOS</a:t>
                      </a:r>
                      <a:endParaRPr lang="es-CL" sz="1100">
                        <a:effectLst/>
                        <a:highlight>
                          <a:srgbClr val="DBDBD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0585372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solidFill>
                            <a:schemeClr val="tx1"/>
                          </a:solidFill>
                          <a:effectLst/>
                        </a:rPr>
                        <a:t>Nivel 5</a:t>
                      </a:r>
                      <a:endParaRPr lang="es-CL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C5E0B3"/>
                          </a:highlight>
                        </a:rPr>
                        <a:t>40 REPS</a:t>
                      </a:r>
                      <a:endParaRPr lang="es-CL" sz="1100">
                        <a:effectLst/>
                        <a:highlight>
                          <a:srgbClr val="C5E0B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C5E0B3"/>
                          </a:highlight>
                        </a:rPr>
                        <a:t>50 REPS</a:t>
                      </a:r>
                      <a:endParaRPr lang="es-CL" sz="1100">
                        <a:effectLst/>
                        <a:highlight>
                          <a:srgbClr val="C5E0B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C5E0B3"/>
                          </a:highlight>
                        </a:rPr>
                        <a:t>1 minuto y 30 segundos</a:t>
                      </a:r>
                      <a:endParaRPr lang="es-CL" sz="1100">
                        <a:effectLst/>
                        <a:highlight>
                          <a:srgbClr val="C5E0B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C5E0B3"/>
                          </a:highlight>
                        </a:rPr>
                        <a:t>50 SEGUNDOS</a:t>
                      </a:r>
                      <a:endParaRPr lang="es-CL" sz="1100">
                        <a:effectLst/>
                        <a:highlight>
                          <a:srgbClr val="C5E0B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020124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effectLst/>
                        </a:rPr>
                        <a:t>Nivel 4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4B083"/>
                          </a:highlight>
                        </a:rPr>
                        <a:t>30 REPS</a:t>
                      </a:r>
                      <a:endParaRPr lang="es-CL" sz="1100">
                        <a:effectLst/>
                        <a:highlight>
                          <a:srgbClr val="F4B08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4B083"/>
                          </a:highlight>
                        </a:rPr>
                        <a:t>45 REPS</a:t>
                      </a:r>
                      <a:endParaRPr lang="es-CL" sz="1100">
                        <a:effectLst/>
                        <a:highlight>
                          <a:srgbClr val="F4B08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4B083"/>
                          </a:highlight>
                        </a:rPr>
                        <a:t>1 minuto y 15 segundos</a:t>
                      </a:r>
                      <a:endParaRPr lang="es-CL" sz="1100">
                        <a:effectLst/>
                        <a:highlight>
                          <a:srgbClr val="F4B08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4B083"/>
                          </a:highlight>
                        </a:rPr>
                        <a:t>40 SEGUNDOS</a:t>
                      </a:r>
                      <a:endParaRPr lang="es-CL" sz="1100">
                        <a:effectLst/>
                        <a:highlight>
                          <a:srgbClr val="F4B08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37846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effectLst/>
                        </a:rPr>
                        <a:t>Nivel 3 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FFF00"/>
                          </a:highlight>
                        </a:rPr>
                        <a:t>20 REPS</a:t>
                      </a:r>
                      <a:endParaRPr lang="es-CL" sz="1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FFF00"/>
                          </a:highlight>
                        </a:rPr>
                        <a:t>40 REPS</a:t>
                      </a:r>
                      <a:endParaRPr lang="es-CL" sz="1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FFF00"/>
                          </a:highlight>
                        </a:rPr>
                        <a:t>1 minuto </a:t>
                      </a:r>
                      <a:endParaRPr lang="es-CL" sz="1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FFF00"/>
                          </a:highlight>
                        </a:rPr>
                        <a:t>30 SEGUNDOS</a:t>
                      </a:r>
                      <a:endParaRPr lang="es-CL" sz="1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708027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effectLst/>
                        </a:rPr>
                        <a:t>Nivel 2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F0000"/>
                          </a:highlight>
                        </a:rPr>
                        <a:t>15 REPS</a:t>
                      </a:r>
                      <a:endParaRPr lang="es-CL" sz="1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F0000"/>
                          </a:highlight>
                        </a:rPr>
                        <a:t>35 REPS</a:t>
                      </a:r>
                      <a:endParaRPr lang="es-CL" sz="1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F0000"/>
                          </a:highlight>
                        </a:rPr>
                        <a:t>40 segundos</a:t>
                      </a:r>
                      <a:endParaRPr lang="es-CL" sz="1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FF0000"/>
                          </a:highlight>
                        </a:rPr>
                        <a:t>25 SEGUNDOS</a:t>
                      </a:r>
                      <a:endParaRPr lang="es-CL" sz="110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038651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effectLst/>
                        </a:rPr>
                        <a:t>Nivel 1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BF8F00"/>
                          </a:highlight>
                        </a:rPr>
                        <a:t>10 REPS</a:t>
                      </a:r>
                      <a:endParaRPr lang="es-CL" sz="1100">
                        <a:effectLst/>
                        <a:highlight>
                          <a:srgbClr val="BF8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  <a:highlight>
                            <a:srgbClr val="BF8F00"/>
                          </a:highlight>
                        </a:rPr>
                        <a:t>30 REPS</a:t>
                      </a:r>
                      <a:endParaRPr lang="es-CL" sz="1100">
                        <a:effectLst/>
                        <a:highlight>
                          <a:srgbClr val="BF8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highlight>
                            <a:srgbClr val="BF8F00"/>
                          </a:highlight>
                        </a:rPr>
                        <a:t> 30 segundos</a:t>
                      </a:r>
                      <a:endParaRPr lang="es-CL" sz="1100" dirty="0">
                        <a:effectLst/>
                        <a:highlight>
                          <a:srgbClr val="BF8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  <a:highlight>
                            <a:srgbClr val="BF8F00"/>
                          </a:highlight>
                        </a:rPr>
                        <a:t>20 SEGUNDOS</a:t>
                      </a:r>
                      <a:endParaRPr lang="es-CL" sz="1100" dirty="0">
                        <a:effectLst/>
                        <a:highlight>
                          <a:srgbClr val="BF8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0924848"/>
                  </a:ext>
                </a:extLst>
              </a:tr>
            </a:tbl>
          </a:graphicData>
        </a:graphic>
      </p:graphicFrame>
      <p:pic>
        <p:nvPicPr>
          <p:cNvPr id="2049" name="image2.jpeg">
            <a:extLst>
              <a:ext uri="{FF2B5EF4-FFF2-40B4-BE49-F238E27FC236}">
                <a16:creationId xmlns:a16="http://schemas.microsoft.com/office/drawing/2014/main" id="{9E62C11C-04A9-48E4-0BF7-B6BAA53E6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144" y="1865313"/>
            <a:ext cx="995362" cy="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4.jpeg">
            <a:extLst>
              <a:ext uri="{FF2B5EF4-FFF2-40B4-BE49-F238E27FC236}">
                <a16:creationId xmlns:a16="http://schemas.microsoft.com/office/drawing/2014/main" id="{B2211418-2291-94C3-DEBF-9E691362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052" y="1879601"/>
            <a:ext cx="1028700" cy="7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5.jpeg">
            <a:extLst>
              <a:ext uri="{FF2B5EF4-FFF2-40B4-BE49-F238E27FC236}">
                <a16:creationId xmlns:a16="http://schemas.microsoft.com/office/drawing/2014/main" id="{232A3A8B-022B-23BF-8ECB-E0612D6F4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018" y="1956323"/>
            <a:ext cx="1116013" cy="63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n 9" descr="Cómo hacer bien abdominales - Planeta Triatlón">
            <a:extLst>
              <a:ext uri="{FF2B5EF4-FFF2-40B4-BE49-F238E27FC236}">
                <a16:creationId xmlns:a16="http://schemas.microsoft.com/office/drawing/2014/main" id="{61BC7B4E-2DFC-2C79-478E-E5ED9D59B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865" y="1959031"/>
            <a:ext cx="1020763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: esquinas redondeadas 69">
            <a:extLst>
              <a:ext uri="{FF2B5EF4-FFF2-40B4-BE49-F238E27FC236}">
                <a16:creationId xmlns:a16="http://schemas.microsoft.com/office/drawing/2014/main" id="{D910DC87-32F4-919F-7646-491B059AA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5369286"/>
            <a:ext cx="5584825" cy="3864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L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 importante es evitar la presencia de la fatiga muscular respecto al nivel seleccionado, </a:t>
            </a:r>
            <a:endParaRPr kumimoji="0" lang="es-ES" altLang="es-CL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67A8EB-A576-D3C9-11B2-6F109341F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233" y="557245"/>
            <a:ext cx="969804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Deberán realizar las siguientes acciones: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C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Elige nivel adecuado según tus capacidades, debes repetir el circuito 4 veces.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C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Registrar la frecuencia cardiaca basal (al comenzar tu entrenamiento).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C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Registrar la frecuencia cardiaca al término del circuito.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C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Registrar tus rendimientos ( mencionar cuales fueron la sensaciones que se presentaron al momento de ejecutar la rutina).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C1B3935-7CFE-69B9-0692-AB25192E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150" y="2911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8791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43</TotalTime>
  <Words>281</Words>
  <Application>Microsoft Office PowerPoint</Application>
  <PresentationFormat>Panorámica</PresentationFormat>
  <Paragraphs>55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Gill Sans MT</vt:lpstr>
      <vt:lpstr>Galería</vt:lpstr>
      <vt:lpstr>Taller 9</vt:lpstr>
      <vt:lpstr>Presentación de PowerPoint</vt:lpstr>
      <vt:lpstr>Investigación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7</dc:title>
  <dc:creator>constanza yvette lezana sepulveda</dc:creator>
  <cp:lastModifiedBy>pablo espinosa perez</cp:lastModifiedBy>
  <cp:revision>3</cp:revision>
  <dcterms:created xsi:type="dcterms:W3CDTF">2022-09-26T14:01:50Z</dcterms:created>
  <dcterms:modified xsi:type="dcterms:W3CDTF">2024-09-04T19:01:02Z</dcterms:modified>
</cp:coreProperties>
</file>