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A959B-9D27-167D-C4AF-2140A7487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A88C82-44CD-985D-9C51-88A3CC03F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F3DB50-1491-43C7-0CB1-51E73FA06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E1C9B-24D7-BF8F-7EB9-9C63EADC5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BEDCE-B191-18A0-771B-98AB9DCE1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46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69861-E65C-DED2-AB8D-1834232AE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AD0D7D-5DF8-C4B3-1D35-4B90BD19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855BD-AB28-0485-960B-02BCA514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55673-60AA-B24C-E21C-AF781A24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15E1D3-9862-B8F6-69CD-9401B44D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87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038753-D75A-958B-DA23-BA6D4F588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4DA165-B16A-305F-AC61-ED8976630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CF1F45-5781-9589-9F40-28005F9A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81942B-7EEC-A355-D6A9-1CBB4E46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3ED67D-B188-3676-1B0A-4E0370F9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66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F8616-83EE-7A19-73D2-26C5929D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A06C37-2C47-788B-956F-5AE947F7E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5103F1-E965-0D9A-946E-F928398C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D89F6B-DA30-4742-83DB-8B730642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C7358E-3925-BE29-759E-924D46AB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744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EC064-A985-CDEC-219E-2A44CCC5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A0BCA-CED3-A5DD-8B8B-583F7CE5B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10BB5E-9FC3-2585-1D59-5CF85001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F1DEC3-4400-ABE7-F9E2-C44ABFE4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DC8D23-2CC4-9273-071F-DDE6F565F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375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E62AC-6D4C-2EAB-4A72-A306541C7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3DCDED-84D4-84B1-7AF1-AEA52229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1A6F54-B60E-6082-0ACA-F5B878244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63EAEA-AEFD-812E-01BE-F69CB5EA7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880A2F-51B0-83B8-B437-7FD37658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C9C0E4-04A3-EA39-6EAB-159A04F2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23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BD3B2-79C8-890F-95F9-129B755F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86BF4E-A445-899C-C644-660CF33F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E65DD5-0AFA-6D13-CF28-14A891C8B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4DCE68-32B9-2627-69C6-91DD3877B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642FD4-1A52-5066-1BC2-EAC45ED1B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4A2CB5-E7AA-1D9E-A051-856344C0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021B36-9720-A932-FCA4-A1DA3EDD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861AE-3CAC-1B61-35A2-1AF11C3A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485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49339-2E99-A4D3-7D37-8B21573AB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309C10-BFA8-6938-CBE3-C2A00456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58303B-EBF3-F035-0439-83AE1701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5845885-62A4-2172-0EED-E00B548A5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45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AF4C3A-886C-4BF4-375C-7F980E3F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1CC42C-1537-F14E-3B44-EB6F48D7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8EB6BA-F5B7-BC52-8514-E62BBB9A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1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6F87E-5CDB-4A17-825E-63CE35CEF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DE15DA-A5C6-E153-CB10-7D7D6FA23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339E1F-38D9-9D4B-85A5-ACB3E31A9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2B6EE1-2077-C055-31FD-20C91AE0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FD624B-228A-17C8-EAA2-2FC2258C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A231AB-EB42-2C9C-A589-6A581374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598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BD67A-1FB2-A902-053D-0FD37BE51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C82ABB-C00E-8435-3D40-09E981339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400E7B-8227-12F7-327C-32AA5AF86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58DED-D21D-9B47-A642-27AE8402A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EC6B4C-9F9D-51F4-44C8-CB114D5D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1E225F-DDBF-91CD-1236-8EAA8380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45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3B056B-02D3-2A6F-C991-3ECA099A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B89E48-C7F2-0FCF-D57D-502885EB3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C848D7-BEC9-3753-88B9-95FC691CD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36F40-454A-495C-A3D2-986E71D543CF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36B504-C1E1-93DD-E47D-6691987FB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A14FFB-B1F8-F7A7-2AAF-4AE4640F6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99D4-2DB0-44DA-9BFE-1C2065D8C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53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FC8B2-1E83-2CEC-D5DD-91D4C1323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D62151-21C7-D2AC-5924-5E892ACA1E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UNA HISTORIETA</a:t>
            </a:r>
          </a:p>
          <a:p>
            <a:r>
              <a:rPr lang="es-CL" dirty="0"/>
              <a:t>04-09-2024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72856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44E43-58C2-AB7B-9C4E-98DA5FCB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05394"/>
          </a:xfrm>
        </p:spPr>
        <p:txBody>
          <a:bodyPr/>
          <a:lstStyle/>
          <a:p>
            <a:r>
              <a:rPr lang="es-CL" dirty="0"/>
              <a:t>Leamos y copia la siguiente historieta: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CAD380-DF29-2758-64A3-DE4D01F90E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26304" t="10222" r="27609" b="40478"/>
          <a:stretch/>
        </p:blipFill>
        <p:spPr>
          <a:xfrm>
            <a:off x="811695" y="705395"/>
            <a:ext cx="10971002" cy="6221029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DEC151A-266E-B13F-12CE-A130DECD7D23}"/>
              </a:ext>
            </a:extLst>
          </p:cNvPr>
          <p:cNvSpPr/>
          <p:nvPr/>
        </p:nvSpPr>
        <p:spPr>
          <a:xfrm>
            <a:off x="1430477" y="767615"/>
            <a:ext cx="3010893" cy="316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5539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4319" y="1825625"/>
            <a:ext cx="11756571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¿Qué nombre le pondrías a esta historieta?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¿Cuántas viñetas tiene la historieta?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¿Por qué la niña se golpea la nariz?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¿En qué estación del año sucede esta historieta? ¿Por qué?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¿Cómo termina esta historieta? ¿Qué te pareció el final?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Copia la historieta en </a:t>
            </a:r>
            <a:r>
              <a:rPr lang="es-CL" sz="3600"/>
              <a:t>tu cuaderno.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3693757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18</vt:lpstr>
      <vt:lpstr>Leamos y copia la siguiente historieta:</vt:lpstr>
      <vt:lpstr>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2024-09-03T21:05:50Z</dcterms:created>
  <dcterms:modified xsi:type="dcterms:W3CDTF">2024-09-05T22:52:00Z</dcterms:modified>
</cp:coreProperties>
</file>