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DD8A1-BC55-6C37-7BE2-524E0FF03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8CB0FD-EA30-AF93-0BD1-DE11459D9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7AD7E0-C5B6-3542-47B8-C9B021446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EB0F1-91B1-4A13-B811-A6D14422B28F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FDA535-107E-5DEC-2779-BE3D0785F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2A7EC6-7F8D-E5D2-516C-AAD50A0E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6D01-FC42-4646-B782-34740C64BA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419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83A90-0066-90AC-D0E2-2E994C8A4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2B5041-1AB5-CA36-56AF-79190AE42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1CA098-2834-9116-B817-FB38409F3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EB0F1-91B1-4A13-B811-A6D14422B28F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5D0DE7-1499-55DB-636B-C60E2E2A0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16FD82-4257-4838-C993-2442C8455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6D01-FC42-4646-B782-34740C64BA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837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0FBC684-441A-5BBD-0D2C-743CAEFD8A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5AF97E-FDDD-C437-1661-D1C55FA2A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433ECC-C8F8-1B64-E93C-A883A8D14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EB0F1-91B1-4A13-B811-A6D14422B28F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3131A7-39B0-0865-E508-066F16D34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385F2C-1299-3C83-021F-273FE8C8D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6D01-FC42-4646-B782-34740C64BA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64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ACBB10-0FE7-12B3-9DB5-E24850BA9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BC7521-CFF3-E796-9798-C2B1D468A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010DE3-5EC1-6926-CCF3-EA78AED6F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EB0F1-91B1-4A13-B811-A6D14422B28F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C3C21F-BE69-9A35-31F6-B4CAAF6D1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9C5415-C354-78BF-21DE-A4DDE6DCB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6D01-FC42-4646-B782-34740C64BA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4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E3D856-832C-7522-EC09-FE95062BC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E2DBA9-EA01-3C81-D873-2B642FB6D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870661-0A81-15A5-CEFD-3B97146AB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EB0F1-91B1-4A13-B811-A6D14422B28F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452AAC-6A45-B02F-EFCA-58385B425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EA0122-5CEE-6862-CC91-3EA5D3542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6D01-FC42-4646-B782-34740C64BA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661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284D90-EDCA-C0EC-C568-BEB35523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746CDA-C9B8-6B3D-FB45-7C0E425F3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398FCE-8918-0464-982D-C10636452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DFECD6-FFD2-9B03-C872-668A7CAB7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EB0F1-91B1-4A13-B811-A6D14422B28F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983FA0-D933-558C-434E-71902B5A8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6B5B5B-63A1-6159-3593-7475FE1C6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6D01-FC42-4646-B782-34740C64BA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983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2CA45F-6D1C-A5C8-7F9B-D1A577600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7D72B8-3584-FB3A-BEBD-92819A55F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4F63A4-713D-4491-0104-C747022C7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E4E933F-DE98-A437-D733-931A8B366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50D4490-2A65-E0F9-70A1-1C4D5D287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E00D616-DE58-4A05-45B2-D9010C04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EB0F1-91B1-4A13-B811-A6D14422B28F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4A70D30-30F0-5756-08B8-AE211D13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61FC4AB-2798-EBA7-90BD-3B2D4A464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6D01-FC42-4646-B782-34740C64BA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042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6EF413-D10A-C278-655A-0F0C72550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F11963-B01B-A9C9-486B-F76293667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EB0F1-91B1-4A13-B811-A6D14422B28F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92449C7-8CF8-8650-123E-7C3CBB98A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CD5943-A582-B8B4-D4C6-499FAC319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6D01-FC42-4646-B782-34740C64BA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67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3A5E11C-DF47-D99B-75FE-B4E94C5DF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EB0F1-91B1-4A13-B811-A6D14422B28F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C0EC93-28D7-AA60-39E7-BFDCB942E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B746B6F-77B0-8EB7-9321-2ED627A11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6D01-FC42-4646-B782-34740C64BA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391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6A9E9-5405-6993-1C3B-E2A306A86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9794AA-CA35-2F1E-8225-D682F6A2D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2B0046-49E9-E84A-E613-310380A6DB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18978D-A35A-52AE-0AE9-F98658497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EB0F1-91B1-4A13-B811-A6D14422B28F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1373EF-2376-468E-AB53-4A6A39B7D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168FB9-B0FA-479D-80A4-98EB0CE71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6D01-FC42-4646-B782-34740C64BA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689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582198-62E9-F05A-EEC9-D0F8BC55E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B73AD4-DBB0-E914-7907-D28560EEF2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B68137-C182-BC63-1885-8E3C83135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864DE3-3669-70AC-6469-D82A92E7F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EB0F1-91B1-4A13-B811-A6D14422B28F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F726FA-5EBB-2DB9-9708-49025DC6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445A2C-670F-5578-9069-D70B02879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6D01-FC42-4646-B782-34740C64BA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3957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B62F406-D072-A4BE-25EB-0F23C01C5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4DDF07-A037-462E-51CA-B450F59A1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A0FFD4-5C64-F02D-FE2F-053B02DF3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EB0F1-91B1-4A13-B811-A6D14422B28F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EE7B7B-42F5-7313-DCD3-0353203992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B280A9-C4BA-1B49-48A2-2069337FDE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36D01-FC42-4646-B782-34740C64BA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829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810340-01E5-EFD3-F8EE-A281D2CA2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0653" y="506543"/>
            <a:ext cx="9144000" cy="2387600"/>
          </a:xfrm>
        </p:spPr>
        <p:txBody>
          <a:bodyPr/>
          <a:lstStyle/>
          <a:p>
            <a:r>
              <a:rPr lang="es-CL" dirty="0"/>
              <a:t>FICHA DE COMPRENSIÓN 23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1CA34B-0F17-1770-EBDF-9B0B6BCE8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8624" y="2958225"/>
            <a:ext cx="9144000" cy="1655762"/>
          </a:xfrm>
        </p:spPr>
        <p:txBody>
          <a:bodyPr>
            <a:noAutofit/>
          </a:bodyPr>
          <a:lstStyle/>
          <a:p>
            <a:r>
              <a:rPr lang="es-CL" sz="3200" dirty="0"/>
              <a:t>COMPRENSIÓN DE LEYENDAS</a:t>
            </a:r>
          </a:p>
          <a:p>
            <a:r>
              <a:rPr lang="es-CL" sz="3200" dirty="0"/>
              <a:t>21-08-2024</a:t>
            </a:r>
          </a:p>
          <a:p>
            <a:r>
              <a:rPr lang="es-CL" sz="3200" dirty="0"/>
              <a:t>3°B</a:t>
            </a:r>
          </a:p>
        </p:txBody>
      </p:sp>
    </p:spTree>
    <p:extLst>
      <p:ext uri="{BB962C8B-B14F-4D97-AF65-F5344CB8AC3E}">
        <p14:creationId xmlns:p14="http://schemas.microsoft.com/office/powerpoint/2010/main" val="3138746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38BA0-B377-06C5-6FDD-365AE2469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08" y="136525"/>
            <a:ext cx="10923037" cy="707895"/>
          </a:xfrm>
        </p:spPr>
        <p:txBody>
          <a:bodyPr/>
          <a:lstStyle/>
          <a:p>
            <a:r>
              <a:rPr lang="es-CL" dirty="0"/>
              <a:t>LEAMOS EL TEXTO “LA LEYENDA DEL TAMBOR”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93A50B-5335-E548-1F85-56CBF7B43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649" y="901893"/>
            <a:ext cx="10515600" cy="5718175"/>
          </a:xfrm>
        </p:spPr>
        <p:txBody>
          <a:bodyPr>
            <a:normAutofit/>
          </a:bodyPr>
          <a:lstStyle/>
          <a:p>
            <a:r>
              <a:rPr lang="es-CL" dirty="0"/>
              <a:t>AHORA A CONTESTAR: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¿Para qué los monos decidieron viajar hasta la Luna? 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¿Qué hizo la Luna para agradecer la visita del mono? </a:t>
            </a: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acción del mono enojó a la Luna? </a:t>
            </a: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¿Por qué el mono cayó en picada sobre la tierra? </a:t>
            </a:r>
            <a:endParaRPr lang="es-CL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acuerdo al texto, ¿a qué se refiere la expresión “el golpe fue morrocotudo”? 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¿Por qué los indígenas de África comenzaron a fabricar tambores?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¿Qué nos intenta explicar esta leyenda?</a:t>
            </a:r>
            <a:endParaRPr lang="es-CL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¿En qué lugar ocurre esta leyenda? </a:t>
            </a:r>
          </a:p>
          <a:p>
            <a:pPr marL="0" indent="0">
              <a:buNone/>
            </a:pPr>
            <a:endParaRPr lang="es-CL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L" sz="1800" b="1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5782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CF7CD86-9815-7E34-D20B-3F69E7C62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281" y="373845"/>
            <a:ext cx="85701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Menciona una acci</a:t>
            </a:r>
            <a:r>
              <a:rPr kumimoji="0" lang="es-CL" altLang="es-C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CL" altLang="es-C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que ocurri</a:t>
            </a:r>
            <a:r>
              <a:rPr kumimoji="0" lang="es-CL" altLang="es-C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CL" altLang="es-C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 el inicio, desarrollo, desenlace.</a:t>
            </a:r>
            <a:endParaRPr kumimoji="0" lang="es-CL" altLang="es-C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agen 12">
            <a:extLst>
              <a:ext uri="{FF2B5EF4-FFF2-40B4-BE49-F238E27FC236}">
                <a16:creationId xmlns:a16="http://schemas.microsoft.com/office/drawing/2014/main" id="{9E5C884D-5232-A9F4-A841-059C08234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30" t="33569" r="6673" b="15813"/>
          <a:stretch>
            <a:fillRect/>
          </a:stretch>
        </p:blipFill>
        <p:spPr bwMode="auto">
          <a:xfrm>
            <a:off x="1167131" y="1193675"/>
            <a:ext cx="9936298" cy="4277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816CB956-8C3F-337F-1F2A-2A42D5791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167" y="45894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1667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128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FICHA DE COMPRENSIÓN 23</vt:lpstr>
      <vt:lpstr>LEAMOS EL TEXTO “LA LEYENDA DEL TAMBOR”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2024-08-20T23:00:39Z</dcterms:created>
  <dcterms:modified xsi:type="dcterms:W3CDTF">2024-08-28T16:41:57Z</dcterms:modified>
</cp:coreProperties>
</file>