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C85DF-A48D-427E-22BD-D700C7431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DF9160-234D-7201-3A07-B035AE5D8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83EA7D-0707-556E-57FD-47FAADF11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F038C6-1142-EFCE-337A-71372842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695100-C0CB-C902-F5CB-66F793DAE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6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AA0B5-44FA-2761-3467-A78F1D347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7E0DF0-00D7-ABBD-9E5F-D06524429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302E94-E7E2-0BA3-F0CE-3559472B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9B83C7-F4F9-A077-79A4-6A449BBB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96B28-E7D4-53B7-18CA-DE2944AF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82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DB2DD3-9CF7-F887-38BE-155FC504A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1FBC71-22F9-F3C7-1DB7-9F05F598F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DAE95C-6CCC-8053-42BA-BF59096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4B9F54-E2FB-1E87-357A-B40459E4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7E2CE5-B553-9C32-453D-239D414C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0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71BDE-B7E0-2F3F-E88B-73C2616C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86360-C86B-57D9-2D28-F12ED4996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53FE73-BCF6-09D3-A72F-E43281FE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D7AAFD-750A-ABB6-0F56-E3A59D483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72BE06-3445-5234-2893-CC9AC36D0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34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6866E2-DF8E-CA7A-B975-64E1F3CE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09C90F-D59D-3953-B131-CB56532F1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7076E2-C501-A778-14B2-21AF58061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4206C8-DB5E-FA07-D668-365A53DE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581EC6-50A5-C781-CA37-E1662E4B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01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682AD6-FC57-F29B-5671-1B6998D9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71B4D6-1653-2823-81ED-95AD72B31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FBCE21-8170-4735-556E-CD74F70F3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A886D4-68FF-A234-8F4A-A288CC45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DC80DC-A194-D8BD-FC61-6F9A3F81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31A259-D604-41CB-A969-3F21AD70F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231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567F1-3AD5-605C-F0FC-309F1DC2F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6E4D62-B59A-9F9E-AC72-6A9FA1B0B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2CD83D-B191-94CE-17CF-D4A23B811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8E540D9-CE4E-FFF1-97A4-0DAAB15ED2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86536C4-D208-934A-D866-E800A37E1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4DCE9A-1E9D-2B27-BA5D-1AA1ED3C6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F165AA-E6C2-4743-ADC1-730E6255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074ABC-17A5-532A-5270-46AA20B7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536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9DF7A-FFAC-0085-BA55-9D2DEF003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15435D-E22E-C044-0556-DDC2E88D8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739623-7786-586E-B1DD-C951360F4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A06860-B3D6-D71D-0E69-AF9FF807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03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7620D4-9E3A-1C7D-E86D-911703770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8BAE6A-6AD5-F9FF-8D87-712312EAE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4477C2-4082-21D9-B512-D4BE465D0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629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BACB5-0522-4197-FB7D-086B16E93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E6D740-9089-EA03-F47C-FDDF9AA70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5E2046-7BE3-C771-F760-962680A52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38C1BE-D1CC-E50B-B72C-417929BB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4BAC2C-F604-6179-F3F5-434E0879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6DC7E8-B2E1-7066-5B10-3A438E08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500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11E10-7C9E-2128-111B-22A0E73D6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229965-BF5D-B6FC-BA99-26754DF58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4C35D5-C8B4-915B-5586-B758D074C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32EAC2-4E33-220A-4DF8-59DF30AA9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CACDED-8476-A6F2-7BFB-98B0C3416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CAC950-2648-B913-0776-06D3AFF6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C17857-F097-84D2-4FDC-24EE848F4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734951-1635-99C2-5DA8-1A85F356C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D52387-5CEE-522D-4DBD-56F69BB3F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EE83A-DF79-40F9-91DA-5D5021AF1668}" type="datetimeFigureOut">
              <a:rPr lang="es-CL" smtClean="0"/>
              <a:t>27-08-2024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C01813-42EE-72FD-05F3-79450B99E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9057A-7E84-C2D6-9B52-7BB33E691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854A5-E782-46F2-8C82-8C9213E266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3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71D09-3882-0F16-FFF3-95BE2E0C5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9869"/>
            <a:ext cx="9144000" cy="2387600"/>
          </a:xfrm>
        </p:spPr>
        <p:txBody>
          <a:bodyPr/>
          <a:lstStyle/>
          <a:p>
            <a:r>
              <a:rPr lang="es-CL" dirty="0"/>
              <a:t>FICHA DE COMPRENSIÓN 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C7F191-DBF8-19F3-26FB-67AB3B880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349" y="3112651"/>
            <a:ext cx="9850017" cy="1655762"/>
          </a:xfrm>
        </p:spPr>
        <p:txBody>
          <a:bodyPr>
            <a:noAutofit/>
          </a:bodyPr>
          <a:lstStyle/>
          <a:p>
            <a:r>
              <a:rPr lang="es-CL" sz="3200" dirty="0"/>
              <a:t>Comprensión del libro “Hurra, Susanita ya tiene dientes”</a:t>
            </a:r>
          </a:p>
          <a:p>
            <a:r>
              <a:rPr lang="es-CL" sz="3200" dirty="0"/>
              <a:t>26-08-2024</a:t>
            </a:r>
          </a:p>
          <a:p>
            <a:r>
              <a:rPr lang="es-CL" sz="3200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40581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7D1C5677-CB25-DD00-5FC8-79FCA7E0A482}"/>
              </a:ext>
            </a:extLst>
          </p:cNvPr>
          <p:cNvSpPr txBox="1">
            <a:spLocks/>
          </p:cNvSpPr>
          <p:nvPr/>
        </p:nvSpPr>
        <p:spPr>
          <a:xfrm>
            <a:off x="-1" y="18256"/>
            <a:ext cx="12085983" cy="935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/>
              <a:t>Completa el siguiente esquema de comprensión: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A81A98E-0D82-BF6A-F765-482912E06DBB}"/>
              </a:ext>
            </a:extLst>
          </p:cNvPr>
          <p:cNvSpPr txBox="1"/>
          <p:nvPr/>
        </p:nvSpPr>
        <p:spPr>
          <a:xfrm>
            <a:off x="503853" y="1068355"/>
            <a:ext cx="3477473" cy="138499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Nombre de los personajes principales: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BE93BD0-41D0-7EE0-0255-7778E85799E6}"/>
              </a:ext>
            </a:extLst>
          </p:cNvPr>
          <p:cNvSpPr txBox="1"/>
          <p:nvPr/>
        </p:nvSpPr>
        <p:spPr>
          <a:xfrm>
            <a:off x="4341041" y="919358"/>
            <a:ext cx="3424733" cy="203132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Ambiente donde se desarrolla principalmente la historia: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ABDDD08-AA3E-3273-CB13-F097CDFD8D5A}"/>
              </a:ext>
            </a:extLst>
          </p:cNvPr>
          <p:cNvSpPr txBox="1"/>
          <p:nvPr/>
        </p:nvSpPr>
        <p:spPr>
          <a:xfrm>
            <a:off x="758688" y="3110367"/>
            <a:ext cx="2531165" cy="258532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Características del personaje principal: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EF5F5B4-53E8-AC73-EF80-087C1DFF8461}"/>
              </a:ext>
            </a:extLst>
          </p:cNvPr>
          <p:cNvSpPr txBox="1"/>
          <p:nvPr/>
        </p:nvSpPr>
        <p:spPr>
          <a:xfrm>
            <a:off x="3846781" y="3134107"/>
            <a:ext cx="3762333" cy="341632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Conflicto central del libro:</a:t>
            </a:r>
          </a:p>
          <a:p>
            <a:endParaRPr lang="es-CL" sz="2400" dirty="0"/>
          </a:p>
          <a:p>
            <a:endParaRPr lang="es-CL" sz="2400" dirty="0"/>
          </a:p>
          <a:p>
            <a:endParaRPr lang="es-CL" sz="2400" dirty="0"/>
          </a:p>
          <a:p>
            <a:endParaRPr lang="es-CL" sz="2400" dirty="0"/>
          </a:p>
          <a:p>
            <a:endParaRPr lang="es-CL" sz="2400" dirty="0"/>
          </a:p>
          <a:p>
            <a:endParaRPr lang="es-CL" sz="2400" dirty="0"/>
          </a:p>
          <a:p>
            <a:endParaRPr lang="es-CL" sz="2400" dirty="0"/>
          </a:p>
          <a:p>
            <a:endParaRPr lang="es-CL" sz="24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5817EDC-A95F-9644-EB7E-872C6278DF65}"/>
              </a:ext>
            </a:extLst>
          </p:cNvPr>
          <p:cNvSpPr txBox="1"/>
          <p:nvPr/>
        </p:nvSpPr>
        <p:spPr>
          <a:xfrm>
            <a:off x="7923917" y="1068355"/>
            <a:ext cx="3578087" cy="526297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Dibuja una portada para el libro: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39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BEE52-0123-0E4B-F666-7750ECCE3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Escribe la secuencia de lo que sucede en el libro, guíate según la estructura de un texto: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FF2AD5B-CDDC-E4B1-D661-A861328966A4}"/>
              </a:ext>
            </a:extLst>
          </p:cNvPr>
          <p:cNvGraphicFramePr>
            <a:graphicFrameLocks noGrp="1"/>
          </p:cNvGraphicFramePr>
          <p:nvPr/>
        </p:nvGraphicFramePr>
        <p:xfrm>
          <a:off x="1713948" y="1690688"/>
          <a:ext cx="8128000" cy="493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168703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b="0" dirty="0"/>
                        <a:t>Inicio: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91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Desarrollo: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868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Final: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850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7972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82</Words>
  <Application>Microsoft Office PowerPoint</Application>
  <PresentationFormat>Panorámica</PresentationFormat>
  <Paragraphs>46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24</vt:lpstr>
      <vt:lpstr>Presentación de PowerPoint</vt:lpstr>
      <vt:lpstr>Escribe la secuencia de lo que sucede en el libro, guíate según la estructura de un texto: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2024-08-26T03:31:25Z</dcterms:created>
  <dcterms:modified xsi:type="dcterms:W3CDTF">2024-08-27T19:12:21Z</dcterms:modified>
</cp:coreProperties>
</file>