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89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464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560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717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204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6998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1255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79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033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543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170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32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726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9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63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63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ED3B6-8621-4605-ABE3-A2769FD31B09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8E405E-5EF6-4AC0-9F61-847F3FD3B14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4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210492"/>
            <a:ext cx="9144000" cy="2387600"/>
          </a:xfrm>
        </p:spPr>
        <p:txBody>
          <a:bodyPr/>
          <a:lstStyle/>
          <a:p>
            <a:r>
              <a:rPr lang="es-CL" dirty="0"/>
              <a:t>FICHA DE RETROALIMENTACIÓN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96667" y="3909161"/>
            <a:ext cx="8915399" cy="1126283"/>
          </a:xfrm>
        </p:spPr>
        <p:txBody>
          <a:bodyPr>
            <a:noAutofit/>
          </a:bodyPr>
          <a:lstStyle/>
          <a:p>
            <a:r>
              <a:rPr lang="es-CL" sz="3200" dirty="0"/>
              <a:t>Retroalimentación del libro</a:t>
            </a:r>
          </a:p>
          <a:p>
            <a:r>
              <a:rPr lang="es-CL" sz="3200" dirty="0"/>
              <a:t>30-08-2024</a:t>
            </a:r>
          </a:p>
          <a:p>
            <a:r>
              <a:rPr lang="es-CL" sz="3200" dirty="0"/>
              <a:t>4°Básico</a:t>
            </a:r>
          </a:p>
        </p:txBody>
      </p:sp>
    </p:spTree>
    <p:extLst>
      <p:ext uri="{BB962C8B-B14F-4D97-AF65-F5344CB8AC3E}">
        <p14:creationId xmlns:p14="http://schemas.microsoft.com/office/powerpoint/2010/main" val="381292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9072" y="269546"/>
            <a:ext cx="9882104" cy="1280890"/>
          </a:xfrm>
        </p:spPr>
        <p:txBody>
          <a:bodyPr>
            <a:normAutofit fontScale="90000"/>
          </a:bodyPr>
          <a:lstStyle/>
          <a:p>
            <a:r>
              <a:rPr lang="es-CL" dirty="0"/>
              <a:t>Realizaremos una actividad de creación de texto, según lo que hemos visto trabajaremos el poema.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89072" y="1970315"/>
            <a:ext cx="8915400" cy="3777622"/>
          </a:xfrm>
        </p:spPr>
        <p:txBody>
          <a:bodyPr>
            <a:normAutofit/>
          </a:bodyPr>
          <a:lstStyle/>
          <a:p>
            <a:r>
              <a:rPr lang="es-CL" sz="2400" dirty="0"/>
              <a:t>Escoge uno de los personajes del libro y crea un poema para él.</a:t>
            </a:r>
          </a:p>
          <a:p>
            <a:r>
              <a:rPr lang="es-CL" sz="2400" dirty="0"/>
              <a:t>¿Cuál es el personaje del libro que seleccioné?</a:t>
            </a:r>
          </a:p>
          <a:p>
            <a:r>
              <a:rPr lang="es-CL" sz="2400" dirty="0"/>
              <a:t>¿Qué emoción expresaré en el poema?</a:t>
            </a:r>
          </a:p>
          <a:p>
            <a:r>
              <a:rPr lang="es-CL" sz="2400" dirty="0"/>
              <a:t>Debe tener 2 estrofas de 4 versos cada una.</a:t>
            </a:r>
          </a:p>
          <a:p>
            <a:r>
              <a:rPr lang="es-CL" sz="2400" dirty="0"/>
              <a:t>Debe incluir rimas.</a:t>
            </a:r>
          </a:p>
          <a:p>
            <a:r>
              <a:rPr lang="es-CL" sz="2400" dirty="0"/>
              <a:t>Debe incluir a lo menos una personificación y una comparación.</a:t>
            </a:r>
          </a:p>
        </p:txBody>
      </p:sp>
    </p:spTree>
    <p:extLst>
      <p:ext uri="{BB962C8B-B14F-4D97-AF65-F5344CB8AC3E}">
        <p14:creationId xmlns:p14="http://schemas.microsoft.com/office/powerpoint/2010/main" val="162164807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85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Espiral</vt:lpstr>
      <vt:lpstr>FICHA DE RETROALIMENTACIÓN 6</vt:lpstr>
      <vt:lpstr>Realizaremos una actividad de creación de texto, según lo que hemos visto trabajaremos el poema.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2024-08-29T18:21:27Z</dcterms:created>
  <dcterms:modified xsi:type="dcterms:W3CDTF">2024-09-02T17:06:53Z</dcterms:modified>
</cp:coreProperties>
</file>